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787" r:id="rId2"/>
    <p:sldMasterId id="2147483894" r:id="rId3"/>
  </p:sldMasterIdLst>
  <p:notesMasterIdLst>
    <p:notesMasterId r:id="rId31"/>
  </p:notesMasterIdLst>
  <p:handoutMasterIdLst>
    <p:handoutMasterId r:id="rId32"/>
  </p:handoutMasterIdLst>
  <p:sldIdLst>
    <p:sldId id="542" r:id="rId4"/>
    <p:sldId id="279" r:id="rId5"/>
    <p:sldId id="576" r:id="rId6"/>
    <p:sldId id="469" r:id="rId7"/>
    <p:sldId id="593" r:id="rId8"/>
    <p:sldId id="590" r:id="rId9"/>
    <p:sldId id="592" r:id="rId10"/>
    <p:sldId id="591" r:id="rId11"/>
    <p:sldId id="595" r:id="rId12"/>
    <p:sldId id="596" r:id="rId13"/>
    <p:sldId id="598" r:id="rId14"/>
    <p:sldId id="599" r:id="rId15"/>
    <p:sldId id="600" r:id="rId16"/>
    <p:sldId id="580" r:id="rId17"/>
    <p:sldId id="583" r:id="rId18"/>
    <p:sldId id="601" r:id="rId19"/>
    <p:sldId id="602" r:id="rId20"/>
    <p:sldId id="603" r:id="rId21"/>
    <p:sldId id="604" r:id="rId22"/>
    <p:sldId id="607" r:id="rId23"/>
    <p:sldId id="608" r:id="rId24"/>
    <p:sldId id="605" r:id="rId25"/>
    <p:sldId id="606" r:id="rId26"/>
    <p:sldId id="609" r:id="rId27"/>
    <p:sldId id="610" r:id="rId28"/>
    <p:sldId id="597" r:id="rId29"/>
    <p:sldId id="400" r:id="rId30"/>
  </p:sldIdLst>
  <p:sldSz cx="9144000" cy="5143500" type="screen16x9"/>
  <p:notesSz cx="6858000" cy="9144000"/>
  <p:defaultTextStyle>
    <a:defPPr>
      <a:defRPr lang="zh-CN"/>
    </a:defPPr>
    <a:lvl1pPr algn="l" rtl="0" eaLnBrk="0" fontAlgn="base" hangingPunct="0">
      <a:spcBef>
        <a:spcPct val="0"/>
      </a:spcBef>
      <a:spcAft>
        <a:spcPct val="0"/>
      </a:spcAft>
      <a:buFont typeface="Arial" charset="0"/>
      <a:defRPr kern="1200">
        <a:solidFill>
          <a:schemeClr val="tx1"/>
        </a:solidFill>
        <a:latin typeface="Arial" charset="0"/>
        <a:ea typeface="宋体" pitchFamily="2" charset="-122"/>
        <a:cs typeface="+mn-cs"/>
      </a:defRPr>
    </a:lvl1pPr>
    <a:lvl2pPr marL="440659" algn="l" rtl="0" eaLnBrk="0" fontAlgn="base" hangingPunct="0">
      <a:spcBef>
        <a:spcPct val="0"/>
      </a:spcBef>
      <a:spcAft>
        <a:spcPct val="0"/>
      </a:spcAft>
      <a:buFont typeface="Arial" charset="0"/>
      <a:defRPr kern="1200">
        <a:solidFill>
          <a:schemeClr val="tx1"/>
        </a:solidFill>
        <a:latin typeface="Arial" charset="0"/>
        <a:ea typeface="宋体" pitchFamily="2" charset="-122"/>
        <a:cs typeface="+mn-cs"/>
      </a:defRPr>
    </a:lvl2pPr>
    <a:lvl3pPr marL="881318" algn="l" rtl="0" eaLnBrk="0" fontAlgn="base" hangingPunct="0">
      <a:spcBef>
        <a:spcPct val="0"/>
      </a:spcBef>
      <a:spcAft>
        <a:spcPct val="0"/>
      </a:spcAft>
      <a:buFont typeface="Arial" charset="0"/>
      <a:defRPr kern="1200">
        <a:solidFill>
          <a:schemeClr val="tx1"/>
        </a:solidFill>
        <a:latin typeface="Arial" charset="0"/>
        <a:ea typeface="宋体" pitchFamily="2" charset="-122"/>
        <a:cs typeface="+mn-cs"/>
      </a:defRPr>
    </a:lvl3pPr>
    <a:lvl4pPr marL="1321977" algn="l" rtl="0" eaLnBrk="0" fontAlgn="base" hangingPunct="0">
      <a:spcBef>
        <a:spcPct val="0"/>
      </a:spcBef>
      <a:spcAft>
        <a:spcPct val="0"/>
      </a:spcAft>
      <a:buFont typeface="Arial" charset="0"/>
      <a:defRPr kern="1200">
        <a:solidFill>
          <a:schemeClr val="tx1"/>
        </a:solidFill>
        <a:latin typeface="Arial" charset="0"/>
        <a:ea typeface="宋体" pitchFamily="2" charset="-122"/>
        <a:cs typeface="+mn-cs"/>
      </a:defRPr>
    </a:lvl4pPr>
    <a:lvl5pPr marL="1762636" algn="l" rtl="0" eaLnBrk="0" fontAlgn="base" hangingPunct="0">
      <a:spcBef>
        <a:spcPct val="0"/>
      </a:spcBef>
      <a:spcAft>
        <a:spcPct val="0"/>
      </a:spcAft>
      <a:buFont typeface="Arial" charset="0"/>
      <a:defRPr kern="1200">
        <a:solidFill>
          <a:schemeClr val="tx1"/>
        </a:solidFill>
        <a:latin typeface="Arial" charset="0"/>
        <a:ea typeface="宋体" pitchFamily="2" charset="-122"/>
        <a:cs typeface="+mn-cs"/>
      </a:defRPr>
    </a:lvl5pPr>
    <a:lvl6pPr marL="2203295" algn="l" defTabSz="881318" rtl="0" eaLnBrk="1" latinLnBrk="0" hangingPunct="1">
      <a:defRPr kern="1200">
        <a:solidFill>
          <a:schemeClr val="tx1"/>
        </a:solidFill>
        <a:latin typeface="Arial" charset="0"/>
        <a:ea typeface="宋体" pitchFamily="2" charset="-122"/>
        <a:cs typeface="+mn-cs"/>
      </a:defRPr>
    </a:lvl6pPr>
    <a:lvl7pPr marL="2643954" algn="l" defTabSz="881318" rtl="0" eaLnBrk="1" latinLnBrk="0" hangingPunct="1">
      <a:defRPr kern="1200">
        <a:solidFill>
          <a:schemeClr val="tx1"/>
        </a:solidFill>
        <a:latin typeface="Arial" charset="0"/>
        <a:ea typeface="宋体" pitchFamily="2" charset="-122"/>
        <a:cs typeface="+mn-cs"/>
      </a:defRPr>
    </a:lvl7pPr>
    <a:lvl8pPr marL="3084613" algn="l" defTabSz="881318" rtl="0" eaLnBrk="1" latinLnBrk="0" hangingPunct="1">
      <a:defRPr kern="1200">
        <a:solidFill>
          <a:schemeClr val="tx1"/>
        </a:solidFill>
        <a:latin typeface="Arial" charset="0"/>
        <a:ea typeface="宋体" pitchFamily="2" charset="-122"/>
        <a:cs typeface="+mn-cs"/>
      </a:defRPr>
    </a:lvl8pPr>
    <a:lvl9pPr marL="3525272" algn="l" defTabSz="881318"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showPr>
  <p:clrMru>
    <a:srgbClr val="7698DE"/>
    <a:srgbClr val="6BD0E9"/>
    <a:srgbClr val="E96821"/>
    <a:srgbClr val="FF99CC"/>
    <a:srgbClr val="000000"/>
    <a:srgbClr val="E60626"/>
    <a:srgbClr val="99CCFF"/>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82837" autoAdjust="0"/>
  </p:normalViewPr>
  <p:slideViewPr>
    <p:cSldViewPr snapToGrid="0" snapToObjects="1">
      <p:cViewPr>
        <p:scale>
          <a:sx n="80" d="100"/>
          <a:sy n="80" d="100"/>
        </p:scale>
        <p:origin x="-734" y="-91"/>
      </p:cViewPr>
      <p:guideLst>
        <p:guide orient="horz" pos="1586"/>
        <p:guide pos="29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6" d="100"/>
          <a:sy n="66" d="100"/>
        </p:scale>
        <p:origin x="-3187" y="-77"/>
      </p:cViewPr>
      <p:guideLst>
        <p:guide orient="horz" pos="2880"/>
        <p:guide pos="2160"/>
      </p:guideLst>
    </p:cSldViewPr>
  </p:notesViewPr>
  <p:gridSpacing cx="73737788" cy="7373778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8F93880-643F-41B0-A07A-C1E2DCCDF280}" type="doc">
      <dgm:prSet loTypeId="urn:microsoft.com/office/officeart/2005/8/layout/radial5" loCatId="relationship" qsTypeId="urn:microsoft.com/office/officeart/2005/8/quickstyle/simple1#1" qsCatId="simple" csTypeId="urn:microsoft.com/office/officeart/2005/8/colors/accent1_2#1" csCatId="accent1" phldr="1"/>
      <dgm:spPr/>
      <dgm:t>
        <a:bodyPr/>
        <a:lstStyle/>
        <a:p>
          <a:endParaRPr lang="zh-CN" altLang="en-US"/>
        </a:p>
      </dgm:t>
    </dgm:pt>
    <dgm:pt modelId="{47D70D9D-BC85-47E3-A5B3-0716AC2ACA3D}">
      <dgm:prSet phldrT="[文本]" custT="1"/>
      <dgm:spPr>
        <a:solidFill>
          <a:srgbClr val="F38F18"/>
        </a:solidFill>
      </dgm:spPr>
      <dgm:t>
        <a:bodyPr/>
        <a:lstStyle/>
        <a:p>
          <a:endParaRPr lang="en-US" altLang="zh-CN" sz="700" b="1" dirty="0" smtClean="0">
            <a:solidFill>
              <a:schemeClr val="bg1"/>
            </a:solidFill>
            <a:latin typeface="New Times Roman"/>
            <a:ea typeface="微软雅黑" panose="020B0503020204020204" charset="-122"/>
          </a:endParaRPr>
        </a:p>
        <a:p>
          <a:endParaRPr lang="en-US" altLang="zh-CN" sz="700" b="1" dirty="0" smtClean="0">
            <a:solidFill>
              <a:schemeClr val="bg1"/>
            </a:solidFill>
            <a:latin typeface="New Times Roman"/>
            <a:ea typeface="微软雅黑" panose="020B0503020204020204" charset="-122"/>
          </a:endParaRPr>
        </a:p>
        <a:p>
          <a:endParaRPr lang="en-US" altLang="zh-CN" sz="700" b="1" dirty="0" smtClean="0">
            <a:solidFill>
              <a:schemeClr val="bg1"/>
            </a:solidFill>
            <a:latin typeface="New Times Roman"/>
            <a:ea typeface="微软雅黑" panose="020B0503020204020204" charset="-122"/>
          </a:endParaRPr>
        </a:p>
        <a:p>
          <a:r>
            <a:rPr lang="en-US" altLang="zh-CN" sz="800" b="1" dirty="0" smtClean="0">
              <a:solidFill>
                <a:schemeClr val="bg1"/>
              </a:solidFill>
              <a:latin typeface="New Times Roman"/>
              <a:ea typeface="微软雅黑" panose="020B0503020204020204" charset="-122"/>
            </a:rPr>
            <a:t>RMS</a:t>
          </a:r>
          <a:r>
            <a:rPr lang="zh-CN" altLang="en-US" sz="800" b="1" dirty="0" smtClean="0">
              <a:solidFill>
                <a:schemeClr val="bg1"/>
              </a:solidFill>
              <a:latin typeface="New Times Roman"/>
              <a:ea typeface="微软雅黑" panose="020B0503020204020204" charset="-122"/>
            </a:rPr>
            <a:t>系统</a:t>
          </a:r>
          <a:endParaRPr lang="zh-CN" altLang="en-US" sz="800" b="1" dirty="0"/>
        </a:p>
      </dgm:t>
    </dgm:pt>
    <dgm:pt modelId="{8D452067-94FE-4992-AEA9-C31FD39E6254}" type="parTrans" cxnId="{C84D599E-771F-4A49-9579-76D187337169}">
      <dgm:prSet/>
      <dgm:spPr/>
      <dgm:t>
        <a:bodyPr/>
        <a:lstStyle/>
        <a:p>
          <a:endParaRPr lang="zh-CN" altLang="en-US"/>
        </a:p>
      </dgm:t>
    </dgm:pt>
    <dgm:pt modelId="{5A908140-BEE1-4A15-838D-138E0537C8D8}" type="sibTrans" cxnId="{C84D599E-771F-4A49-9579-76D187337169}">
      <dgm:prSet/>
      <dgm:spPr/>
      <dgm:t>
        <a:bodyPr/>
        <a:lstStyle/>
        <a:p>
          <a:endParaRPr lang="zh-CN" altLang="en-US"/>
        </a:p>
      </dgm:t>
    </dgm:pt>
    <dgm:pt modelId="{9C7B6F7F-5BD7-484F-A9B2-84E44593BE1F}">
      <dgm:prSet phldrT="[文本]" custT="1"/>
      <dgm:spPr>
        <a:solidFill>
          <a:schemeClr val="tx1">
            <a:lumMod val="75000"/>
            <a:lumOff val="25000"/>
          </a:schemeClr>
        </a:solidFill>
      </dgm:spPr>
      <dgm:t>
        <a:bodyPr/>
        <a:lstStyle/>
        <a:p>
          <a:r>
            <a:rPr lang="zh-CN" altLang="en-US" sz="1600" b="1" dirty="0" smtClean="0">
              <a:solidFill>
                <a:srgbClr val="FFFF00"/>
              </a:solidFill>
              <a:latin typeface="隶书" pitchFamily="49" charset="-122"/>
              <a:ea typeface="隶书" pitchFamily="49" charset="-122"/>
            </a:rPr>
            <a:t>语言：</a:t>
          </a:r>
          <a:r>
            <a:rPr lang="en-US" altLang="zh-CN" sz="1600" b="1" dirty="0" smtClean="0">
              <a:solidFill>
                <a:srgbClr val="FFFF00"/>
              </a:solidFill>
              <a:latin typeface="隶书" pitchFamily="49" charset="-122"/>
              <a:ea typeface="隶书" pitchFamily="49" charset="-122"/>
            </a:rPr>
            <a:t>java</a:t>
          </a:r>
          <a:endParaRPr lang="zh-CN" altLang="en-US" sz="1600" b="1" dirty="0">
            <a:solidFill>
              <a:srgbClr val="FFFF00"/>
            </a:solidFill>
            <a:latin typeface="隶书" pitchFamily="49" charset="-122"/>
            <a:ea typeface="隶书" pitchFamily="49" charset="-122"/>
          </a:endParaRPr>
        </a:p>
      </dgm:t>
    </dgm:pt>
    <dgm:pt modelId="{C06A5805-70D9-4547-999C-44309E203B6E}" type="parTrans" cxnId="{C404E0A7-C561-4F0A-B032-F92CA053DA02}">
      <dgm:prSet/>
      <dgm:spPr>
        <a:solidFill>
          <a:schemeClr val="tx1">
            <a:lumMod val="65000"/>
            <a:lumOff val="35000"/>
          </a:schemeClr>
        </a:solidFill>
      </dgm:spPr>
      <dgm:t>
        <a:bodyPr/>
        <a:lstStyle/>
        <a:p>
          <a:endParaRPr lang="zh-CN" altLang="en-US"/>
        </a:p>
      </dgm:t>
    </dgm:pt>
    <dgm:pt modelId="{8B1E36C2-7019-496E-8DEB-0DD5CD437821}" type="sibTrans" cxnId="{C404E0A7-C561-4F0A-B032-F92CA053DA02}">
      <dgm:prSet/>
      <dgm:spPr/>
      <dgm:t>
        <a:bodyPr/>
        <a:lstStyle/>
        <a:p>
          <a:endParaRPr lang="zh-CN" altLang="en-US"/>
        </a:p>
      </dgm:t>
    </dgm:pt>
    <dgm:pt modelId="{5920914B-DFA5-4B4F-A578-C1A4404B6CDA}">
      <dgm:prSet phldrT="[文本]" custT="1"/>
      <dgm:spPr>
        <a:solidFill>
          <a:schemeClr val="tx1">
            <a:lumMod val="75000"/>
            <a:lumOff val="25000"/>
          </a:schemeClr>
        </a:solidFill>
      </dgm:spPr>
      <dgm:t>
        <a:bodyPr/>
        <a:lstStyle/>
        <a:p>
          <a:r>
            <a:rPr lang="zh-CN" altLang="en-US" sz="1600" b="1" dirty="0" smtClean="0">
              <a:solidFill>
                <a:srgbClr val="FFFF00"/>
              </a:solidFill>
              <a:latin typeface="隶书" pitchFamily="49" charset="-122"/>
              <a:ea typeface="隶书" pitchFamily="49" charset="-122"/>
            </a:rPr>
            <a:t>工具：</a:t>
          </a:r>
          <a:r>
            <a:rPr lang="en-US" altLang="zh-CN" sz="1400" b="1" dirty="0" smtClean="0">
              <a:solidFill>
                <a:srgbClr val="FFFF00"/>
              </a:solidFill>
              <a:latin typeface="隶书" pitchFamily="49" charset="-122"/>
              <a:ea typeface="隶书" pitchFamily="49" charset="-122"/>
            </a:rPr>
            <a:t>eclipse</a:t>
          </a:r>
        </a:p>
        <a:p>
          <a:r>
            <a:rPr lang="en-US" altLang="zh-CN" sz="1200" b="1" dirty="0" smtClean="0">
              <a:solidFill>
                <a:srgbClr val="FFFF00"/>
              </a:solidFill>
              <a:latin typeface="隶书" pitchFamily="49" charset="-122"/>
              <a:ea typeface="隶书" pitchFamily="49" charset="-122"/>
            </a:rPr>
            <a:t>maven</a:t>
          </a:r>
          <a:endParaRPr lang="zh-CN" altLang="en-US" sz="1200" b="1" dirty="0">
            <a:solidFill>
              <a:srgbClr val="FFFF00"/>
            </a:solidFill>
            <a:latin typeface="隶书" pitchFamily="49" charset="-122"/>
            <a:ea typeface="隶书" pitchFamily="49" charset="-122"/>
          </a:endParaRPr>
        </a:p>
      </dgm:t>
    </dgm:pt>
    <dgm:pt modelId="{88FF3FAC-52D7-4292-9EAE-CA26921B5136}" type="parTrans" cxnId="{AEE60D80-2FDE-4C63-9134-5D7C140EE479}">
      <dgm:prSet/>
      <dgm:spPr>
        <a:solidFill>
          <a:schemeClr val="tx1">
            <a:lumMod val="65000"/>
            <a:lumOff val="35000"/>
          </a:schemeClr>
        </a:solidFill>
      </dgm:spPr>
      <dgm:t>
        <a:bodyPr/>
        <a:lstStyle/>
        <a:p>
          <a:endParaRPr lang="zh-CN" altLang="en-US"/>
        </a:p>
      </dgm:t>
    </dgm:pt>
    <dgm:pt modelId="{ADDCA0E0-9594-4A3A-9F16-046D593460FF}" type="sibTrans" cxnId="{AEE60D80-2FDE-4C63-9134-5D7C140EE479}">
      <dgm:prSet/>
      <dgm:spPr/>
      <dgm:t>
        <a:bodyPr/>
        <a:lstStyle/>
        <a:p>
          <a:endParaRPr lang="zh-CN" altLang="en-US"/>
        </a:p>
      </dgm:t>
    </dgm:pt>
    <dgm:pt modelId="{524E5135-7487-40EF-A257-E9248B533871}">
      <dgm:prSet phldrT="[文本]" custT="1"/>
      <dgm:spPr>
        <a:solidFill>
          <a:schemeClr val="tx1">
            <a:lumMod val="75000"/>
            <a:lumOff val="25000"/>
          </a:schemeClr>
        </a:solidFill>
      </dgm:spPr>
      <dgm:t>
        <a:bodyPr/>
        <a:lstStyle/>
        <a:p>
          <a:r>
            <a:rPr lang="zh-CN" altLang="en-US" sz="1600" b="1" dirty="0" smtClean="0">
              <a:solidFill>
                <a:srgbClr val="FFFF00"/>
              </a:solidFill>
              <a:latin typeface="隶书" pitchFamily="49" charset="-122"/>
              <a:ea typeface="隶书" pitchFamily="49" charset="-122"/>
            </a:rPr>
            <a:t>业务：</a:t>
          </a:r>
          <a:endParaRPr lang="en-US" altLang="zh-CN" sz="1600" b="1" dirty="0" smtClean="0">
            <a:solidFill>
              <a:srgbClr val="FFFF00"/>
            </a:solidFill>
            <a:latin typeface="隶书" pitchFamily="49" charset="-122"/>
            <a:ea typeface="隶书" pitchFamily="49" charset="-122"/>
          </a:endParaRPr>
        </a:p>
        <a:p>
          <a:r>
            <a:rPr lang="en-US" altLang="zh-CN" sz="1600" b="1" dirty="0" err="1" smtClean="0">
              <a:solidFill>
                <a:srgbClr val="FFFF00"/>
              </a:solidFill>
              <a:latin typeface="隶书" pitchFamily="49" charset="-122"/>
              <a:ea typeface="隶书" pitchFamily="49" charset="-122"/>
            </a:rPr>
            <a:t>rms</a:t>
          </a:r>
          <a:endParaRPr lang="zh-CN" altLang="en-US" sz="1600" b="1" dirty="0">
            <a:solidFill>
              <a:srgbClr val="FFFF00"/>
            </a:solidFill>
            <a:latin typeface="隶书" pitchFamily="49" charset="-122"/>
            <a:ea typeface="隶书" pitchFamily="49" charset="-122"/>
          </a:endParaRPr>
        </a:p>
      </dgm:t>
    </dgm:pt>
    <dgm:pt modelId="{BDA6F038-8050-4E0B-BD7B-257C9913DBC4}" type="parTrans" cxnId="{0A02A5B7-8E4D-4E52-9A5C-BD8F63585ED0}">
      <dgm:prSet/>
      <dgm:spPr>
        <a:solidFill>
          <a:schemeClr val="tx1">
            <a:lumMod val="65000"/>
            <a:lumOff val="35000"/>
          </a:schemeClr>
        </a:solidFill>
      </dgm:spPr>
      <dgm:t>
        <a:bodyPr/>
        <a:lstStyle/>
        <a:p>
          <a:endParaRPr lang="zh-CN" altLang="en-US"/>
        </a:p>
      </dgm:t>
    </dgm:pt>
    <dgm:pt modelId="{81B8768B-1ACF-49FD-BAE2-19575B38231E}" type="sibTrans" cxnId="{0A02A5B7-8E4D-4E52-9A5C-BD8F63585ED0}">
      <dgm:prSet/>
      <dgm:spPr/>
      <dgm:t>
        <a:bodyPr/>
        <a:lstStyle/>
        <a:p>
          <a:endParaRPr lang="zh-CN" altLang="en-US"/>
        </a:p>
      </dgm:t>
    </dgm:pt>
    <dgm:pt modelId="{1E41DC66-3CAB-4767-9941-281E1A039FD0}">
      <dgm:prSet phldrT="[文本]" custT="1"/>
      <dgm:spPr>
        <a:solidFill>
          <a:schemeClr val="tx1">
            <a:lumMod val="75000"/>
            <a:lumOff val="25000"/>
          </a:schemeClr>
        </a:solidFill>
      </dgm:spPr>
      <dgm:t>
        <a:bodyPr/>
        <a:lstStyle/>
        <a:p>
          <a:r>
            <a:rPr lang="zh-CN" altLang="en-US" sz="1600" b="1" dirty="0" smtClean="0">
              <a:solidFill>
                <a:srgbClr val="FFFF00"/>
              </a:solidFill>
              <a:latin typeface="隶书" pitchFamily="49" charset="-122"/>
              <a:ea typeface="隶书" pitchFamily="49" charset="-122"/>
            </a:rPr>
            <a:t>平台：</a:t>
          </a:r>
          <a:endParaRPr lang="en-US" altLang="zh-CN" sz="1600" b="1" dirty="0" smtClean="0">
            <a:solidFill>
              <a:srgbClr val="FFFF00"/>
            </a:solidFill>
            <a:latin typeface="隶书" pitchFamily="49" charset="-122"/>
            <a:ea typeface="隶书" pitchFamily="49" charset="-122"/>
          </a:endParaRPr>
        </a:p>
        <a:p>
          <a:r>
            <a:rPr lang="en-US" altLang="zh-CN" sz="1200" b="1" dirty="0" smtClean="0">
              <a:solidFill>
                <a:srgbClr val="FFFF00"/>
              </a:solidFill>
              <a:latin typeface="隶书" pitchFamily="49" charset="-122"/>
              <a:ea typeface="隶书" pitchFamily="49" charset="-122"/>
            </a:rPr>
            <a:t>Virgo</a:t>
          </a:r>
        </a:p>
        <a:p>
          <a:r>
            <a:rPr lang="en-US" altLang="zh-CN" sz="1200" b="1" dirty="0" smtClean="0">
              <a:solidFill>
                <a:srgbClr val="FFFF00"/>
              </a:solidFill>
              <a:latin typeface="隶书" pitchFamily="49" charset="-122"/>
              <a:ea typeface="隶书" pitchFamily="49" charset="-122"/>
            </a:rPr>
            <a:t>spring</a:t>
          </a:r>
          <a:endParaRPr lang="zh-CN" altLang="en-US" sz="1200" b="1" dirty="0">
            <a:solidFill>
              <a:srgbClr val="FFFF00"/>
            </a:solidFill>
            <a:latin typeface="隶书" pitchFamily="49" charset="-122"/>
            <a:ea typeface="隶书" pitchFamily="49" charset="-122"/>
          </a:endParaRPr>
        </a:p>
      </dgm:t>
    </dgm:pt>
    <dgm:pt modelId="{4856B8CF-B546-46CA-935B-8E58FF59FF93}" type="parTrans" cxnId="{6C8C034E-CEBC-420F-B45F-5AA42326163D}">
      <dgm:prSet/>
      <dgm:spPr>
        <a:solidFill>
          <a:schemeClr val="tx1">
            <a:lumMod val="65000"/>
            <a:lumOff val="35000"/>
          </a:schemeClr>
        </a:solidFill>
      </dgm:spPr>
      <dgm:t>
        <a:bodyPr/>
        <a:lstStyle/>
        <a:p>
          <a:endParaRPr lang="zh-CN" altLang="en-US"/>
        </a:p>
      </dgm:t>
    </dgm:pt>
    <dgm:pt modelId="{FB398627-CF22-4019-8143-7EDEF9B9CC8E}" type="sibTrans" cxnId="{6C8C034E-CEBC-420F-B45F-5AA42326163D}">
      <dgm:prSet/>
      <dgm:spPr/>
      <dgm:t>
        <a:bodyPr/>
        <a:lstStyle/>
        <a:p>
          <a:endParaRPr lang="zh-CN" altLang="en-US"/>
        </a:p>
      </dgm:t>
    </dgm:pt>
    <dgm:pt modelId="{3C35A8AC-368D-44B4-8B84-201AE04E3235}" type="pres">
      <dgm:prSet presAssocID="{E8F93880-643F-41B0-A07A-C1E2DCCDF280}" presName="Name0" presStyleCnt="0">
        <dgm:presLayoutVars>
          <dgm:chMax val="1"/>
          <dgm:dir/>
          <dgm:animLvl val="ctr"/>
          <dgm:resizeHandles val="exact"/>
        </dgm:presLayoutVars>
      </dgm:prSet>
      <dgm:spPr/>
      <dgm:t>
        <a:bodyPr/>
        <a:lstStyle/>
        <a:p>
          <a:endParaRPr lang="zh-CN" altLang="en-US"/>
        </a:p>
      </dgm:t>
    </dgm:pt>
    <dgm:pt modelId="{7AF91675-C342-46AF-B0D4-38AAF2FF1D55}" type="pres">
      <dgm:prSet presAssocID="{47D70D9D-BC85-47E3-A5B3-0716AC2ACA3D}" presName="centerShape" presStyleLbl="node0" presStyleIdx="0" presStyleCnt="1"/>
      <dgm:spPr/>
      <dgm:t>
        <a:bodyPr/>
        <a:lstStyle/>
        <a:p>
          <a:endParaRPr lang="zh-CN" altLang="en-US"/>
        </a:p>
      </dgm:t>
    </dgm:pt>
    <dgm:pt modelId="{4607E798-5AF0-4447-8A17-553D238DED49}" type="pres">
      <dgm:prSet presAssocID="{C06A5805-70D9-4547-999C-44309E203B6E}" presName="parTrans" presStyleLbl="sibTrans2D1" presStyleIdx="0" presStyleCnt="4" custLinFactX="100000" custLinFactY="128489" custLinFactNeighborX="147705" custLinFactNeighborY="200000"/>
      <dgm:spPr/>
      <dgm:t>
        <a:bodyPr/>
        <a:lstStyle/>
        <a:p>
          <a:endParaRPr lang="zh-CN" altLang="en-US"/>
        </a:p>
      </dgm:t>
    </dgm:pt>
    <dgm:pt modelId="{6EB48B68-80E8-4B2E-A3BF-089E51DCE27A}" type="pres">
      <dgm:prSet presAssocID="{C06A5805-70D9-4547-999C-44309E203B6E}" presName="connectorText" presStyleLbl="sibTrans2D1" presStyleIdx="0" presStyleCnt="4"/>
      <dgm:spPr/>
      <dgm:t>
        <a:bodyPr/>
        <a:lstStyle/>
        <a:p>
          <a:endParaRPr lang="zh-CN" altLang="en-US"/>
        </a:p>
      </dgm:t>
    </dgm:pt>
    <dgm:pt modelId="{808222C5-F09D-4966-A33E-EE5288E92A1F}" type="pres">
      <dgm:prSet presAssocID="{9C7B6F7F-5BD7-484F-A9B2-84E44593BE1F}" presName="node" presStyleLbl="node1" presStyleIdx="0" presStyleCnt="4" custRadScaleRad="182679" custRadScaleInc="-134834">
        <dgm:presLayoutVars>
          <dgm:bulletEnabled val="1"/>
        </dgm:presLayoutVars>
      </dgm:prSet>
      <dgm:spPr/>
      <dgm:t>
        <a:bodyPr/>
        <a:lstStyle/>
        <a:p>
          <a:endParaRPr lang="zh-CN" altLang="en-US"/>
        </a:p>
      </dgm:t>
    </dgm:pt>
    <dgm:pt modelId="{90958E67-B1C2-4B30-96E8-2B3B8ABF9B7B}" type="pres">
      <dgm:prSet presAssocID="{88FF3FAC-52D7-4292-9EAE-CA26921B5136}" presName="parTrans" presStyleLbl="sibTrans2D1" presStyleIdx="1" presStyleCnt="4" custAng="21446355" custScaleX="118040" custLinFactX="-100000" custLinFactY="156599" custLinFactNeighborX="-176293" custLinFactNeighborY="200000"/>
      <dgm:spPr/>
      <dgm:t>
        <a:bodyPr/>
        <a:lstStyle/>
        <a:p>
          <a:endParaRPr lang="zh-CN" altLang="en-US"/>
        </a:p>
      </dgm:t>
    </dgm:pt>
    <dgm:pt modelId="{5FFB7C0B-A1B7-462E-B194-A42683567CAC}" type="pres">
      <dgm:prSet presAssocID="{88FF3FAC-52D7-4292-9EAE-CA26921B5136}" presName="connectorText" presStyleLbl="sibTrans2D1" presStyleIdx="1" presStyleCnt="4"/>
      <dgm:spPr/>
      <dgm:t>
        <a:bodyPr/>
        <a:lstStyle/>
        <a:p>
          <a:endParaRPr lang="zh-CN" altLang="en-US"/>
        </a:p>
      </dgm:t>
    </dgm:pt>
    <dgm:pt modelId="{480D1486-376D-4C3F-B7D4-BB81D3DAF559}" type="pres">
      <dgm:prSet presAssocID="{5920914B-DFA5-4B4F-A578-C1A4404B6CDA}" presName="node" presStyleLbl="node1" presStyleIdx="1" presStyleCnt="4" custRadScaleRad="171242" custRadScaleInc="-68022">
        <dgm:presLayoutVars>
          <dgm:bulletEnabled val="1"/>
        </dgm:presLayoutVars>
      </dgm:prSet>
      <dgm:spPr/>
      <dgm:t>
        <a:bodyPr/>
        <a:lstStyle/>
        <a:p>
          <a:endParaRPr lang="zh-CN" altLang="en-US"/>
        </a:p>
      </dgm:t>
    </dgm:pt>
    <dgm:pt modelId="{40B5B22B-9205-4AF1-851F-428266C12459}" type="pres">
      <dgm:prSet presAssocID="{BDA6F038-8050-4E0B-BD7B-257C9913DBC4}" presName="parTrans" presStyleLbl="sibTrans2D1" presStyleIdx="2" presStyleCnt="4" custAng="444697" custScaleX="136384" custLinFactX="-102703" custLinFactY="-132304" custLinFactNeighborX="-200000" custLinFactNeighborY="-200000"/>
      <dgm:spPr/>
      <dgm:t>
        <a:bodyPr/>
        <a:lstStyle/>
        <a:p>
          <a:endParaRPr lang="zh-CN" altLang="en-US"/>
        </a:p>
      </dgm:t>
    </dgm:pt>
    <dgm:pt modelId="{F24536D5-4F43-4DBE-A546-8498AFFF48D9}" type="pres">
      <dgm:prSet presAssocID="{BDA6F038-8050-4E0B-BD7B-257C9913DBC4}" presName="connectorText" presStyleLbl="sibTrans2D1" presStyleIdx="2" presStyleCnt="4"/>
      <dgm:spPr/>
      <dgm:t>
        <a:bodyPr/>
        <a:lstStyle/>
        <a:p>
          <a:endParaRPr lang="zh-CN" altLang="en-US"/>
        </a:p>
      </dgm:t>
    </dgm:pt>
    <dgm:pt modelId="{8EC733AB-1492-4CD0-A099-E6F5E7271B56}" type="pres">
      <dgm:prSet presAssocID="{524E5135-7487-40EF-A257-E9248B533871}" presName="node" presStyleLbl="node1" presStyleIdx="2" presStyleCnt="4" custRadScaleRad="161582" custRadScaleInc="-142249">
        <dgm:presLayoutVars>
          <dgm:bulletEnabled val="1"/>
        </dgm:presLayoutVars>
      </dgm:prSet>
      <dgm:spPr/>
      <dgm:t>
        <a:bodyPr/>
        <a:lstStyle/>
        <a:p>
          <a:endParaRPr lang="zh-CN" altLang="en-US"/>
        </a:p>
      </dgm:t>
    </dgm:pt>
    <dgm:pt modelId="{9C103503-BDFE-4544-B9A9-7B711C56BE68}" type="pres">
      <dgm:prSet presAssocID="{4856B8CF-B546-46CA-935B-8E58FF59FF93}" presName="parTrans" presStyleLbl="sibTrans2D1" presStyleIdx="3" presStyleCnt="4" custAng="20934539" custLinFactX="100000" custLinFactY="-149507" custLinFactNeighborX="174424" custLinFactNeighborY="-200000"/>
      <dgm:spPr/>
      <dgm:t>
        <a:bodyPr/>
        <a:lstStyle/>
        <a:p>
          <a:endParaRPr lang="zh-CN" altLang="en-US"/>
        </a:p>
      </dgm:t>
    </dgm:pt>
    <dgm:pt modelId="{1F7BE237-C48D-4C90-9F7A-7739206E01CA}" type="pres">
      <dgm:prSet presAssocID="{4856B8CF-B546-46CA-935B-8E58FF59FF93}" presName="connectorText" presStyleLbl="sibTrans2D1" presStyleIdx="3" presStyleCnt="4"/>
      <dgm:spPr/>
      <dgm:t>
        <a:bodyPr/>
        <a:lstStyle/>
        <a:p>
          <a:endParaRPr lang="zh-CN" altLang="en-US"/>
        </a:p>
      </dgm:t>
    </dgm:pt>
    <dgm:pt modelId="{5C8BA8B7-8EE1-4525-817B-5BA9EAC5A5B3}" type="pres">
      <dgm:prSet presAssocID="{1E41DC66-3CAB-4767-9941-281E1A039FD0}" presName="node" presStyleLbl="node1" presStyleIdx="3" presStyleCnt="4" custRadScaleRad="180475" custRadScaleInc="-55179">
        <dgm:presLayoutVars>
          <dgm:bulletEnabled val="1"/>
        </dgm:presLayoutVars>
      </dgm:prSet>
      <dgm:spPr/>
      <dgm:t>
        <a:bodyPr/>
        <a:lstStyle/>
        <a:p>
          <a:endParaRPr lang="zh-CN" altLang="en-US"/>
        </a:p>
      </dgm:t>
    </dgm:pt>
  </dgm:ptLst>
  <dgm:cxnLst>
    <dgm:cxn modelId="{2B07D932-C4D0-403C-A2F6-A531D76F6C90}" type="presOf" srcId="{4856B8CF-B546-46CA-935B-8E58FF59FF93}" destId="{9C103503-BDFE-4544-B9A9-7B711C56BE68}" srcOrd="0" destOrd="0" presId="urn:microsoft.com/office/officeart/2005/8/layout/radial5"/>
    <dgm:cxn modelId="{BB4D9A98-BC6D-42B7-B4D6-6AD3E51C9DEC}" type="presOf" srcId="{E8F93880-643F-41B0-A07A-C1E2DCCDF280}" destId="{3C35A8AC-368D-44B4-8B84-201AE04E3235}" srcOrd="0" destOrd="0" presId="urn:microsoft.com/office/officeart/2005/8/layout/radial5"/>
    <dgm:cxn modelId="{3C10AF7D-4396-4D7F-8FAB-F465CB3399BB}" type="presOf" srcId="{1E41DC66-3CAB-4767-9941-281E1A039FD0}" destId="{5C8BA8B7-8EE1-4525-817B-5BA9EAC5A5B3}" srcOrd="0" destOrd="0" presId="urn:microsoft.com/office/officeart/2005/8/layout/radial5"/>
    <dgm:cxn modelId="{AEE60D80-2FDE-4C63-9134-5D7C140EE479}" srcId="{47D70D9D-BC85-47E3-A5B3-0716AC2ACA3D}" destId="{5920914B-DFA5-4B4F-A578-C1A4404B6CDA}" srcOrd="1" destOrd="0" parTransId="{88FF3FAC-52D7-4292-9EAE-CA26921B5136}" sibTransId="{ADDCA0E0-9594-4A3A-9F16-046D593460FF}"/>
    <dgm:cxn modelId="{56B1D9CE-F0D4-445D-9429-8076BB13DA01}" type="presOf" srcId="{C06A5805-70D9-4547-999C-44309E203B6E}" destId="{4607E798-5AF0-4447-8A17-553D238DED49}" srcOrd="0" destOrd="0" presId="urn:microsoft.com/office/officeart/2005/8/layout/radial5"/>
    <dgm:cxn modelId="{6C8C034E-CEBC-420F-B45F-5AA42326163D}" srcId="{47D70D9D-BC85-47E3-A5B3-0716AC2ACA3D}" destId="{1E41DC66-3CAB-4767-9941-281E1A039FD0}" srcOrd="3" destOrd="0" parTransId="{4856B8CF-B546-46CA-935B-8E58FF59FF93}" sibTransId="{FB398627-CF22-4019-8143-7EDEF9B9CC8E}"/>
    <dgm:cxn modelId="{C84D599E-771F-4A49-9579-76D187337169}" srcId="{E8F93880-643F-41B0-A07A-C1E2DCCDF280}" destId="{47D70D9D-BC85-47E3-A5B3-0716AC2ACA3D}" srcOrd="0" destOrd="0" parTransId="{8D452067-94FE-4992-AEA9-C31FD39E6254}" sibTransId="{5A908140-BEE1-4A15-838D-138E0537C8D8}"/>
    <dgm:cxn modelId="{71D794C6-570D-46C4-B42D-75AEA36DAD0A}" type="presOf" srcId="{88FF3FAC-52D7-4292-9EAE-CA26921B5136}" destId="{90958E67-B1C2-4B30-96E8-2B3B8ABF9B7B}" srcOrd="0" destOrd="0" presId="urn:microsoft.com/office/officeart/2005/8/layout/radial5"/>
    <dgm:cxn modelId="{C12B6424-9490-4E87-B5F3-1AE6AC4A3A94}" type="presOf" srcId="{524E5135-7487-40EF-A257-E9248B533871}" destId="{8EC733AB-1492-4CD0-A099-E6F5E7271B56}" srcOrd="0" destOrd="0" presId="urn:microsoft.com/office/officeart/2005/8/layout/radial5"/>
    <dgm:cxn modelId="{0A02A5B7-8E4D-4E52-9A5C-BD8F63585ED0}" srcId="{47D70D9D-BC85-47E3-A5B3-0716AC2ACA3D}" destId="{524E5135-7487-40EF-A257-E9248B533871}" srcOrd="2" destOrd="0" parTransId="{BDA6F038-8050-4E0B-BD7B-257C9913DBC4}" sibTransId="{81B8768B-1ACF-49FD-BAE2-19575B38231E}"/>
    <dgm:cxn modelId="{D275D1DA-5983-466A-8CB5-EC0659199FCF}" type="presOf" srcId="{88FF3FAC-52D7-4292-9EAE-CA26921B5136}" destId="{5FFB7C0B-A1B7-462E-B194-A42683567CAC}" srcOrd="1" destOrd="0" presId="urn:microsoft.com/office/officeart/2005/8/layout/radial5"/>
    <dgm:cxn modelId="{CDD346A5-6E08-4A16-B81C-53EE08E2BCD2}" type="presOf" srcId="{C06A5805-70D9-4547-999C-44309E203B6E}" destId="{6EB48B68-80E8-4B2E-A3BF-089E51DCE27A}" srcOrd="1" destOrd="0" presId="urn:microsoft.com/office/officeart/2005/8/layout/radial5"/>
    <dgm:cxn modelId="{FFF7FDA9-1E8E-4F44-BDFB-47B3517BF538}" type="presOf" srcId="{4856B8CF-B546-46CA-935B-8E58FF59FF93}" destId="{1F7BE237-C48D-4C90-9F7A-7739206E01CA}" srcOrd="1" destOrd="0" presId="urn:microsoft.com/office/officeart/2005/8/layout/radial5"/>
    <dgm:cxn modelId="{C5736974-0F8A-46D9-B7D1-8A435CEA7FF7}" type="presOf" srcId="{BDA6F038-8050-4E0B-BD7B-257C9913DBC4}" destId="{F24536D5-4F43-4DBE-A546-8498AFFF48D9}" srcOrd="1" destOrd="0" presId="urn:microsoft.com/office/officeart/2005/8/layout/radial5"/>
    <dgm:cxn modelId="{00065282-6835-4ED1-9C7F-596AD1327E42}" type="presOf" srcId="{47D70D9D-BC85-47E3-A5B3-0716AC2ACA3D}" destId="{7AF91675-C342-46AF-B0D4-38AAF2FF1D55}" srcOrd="0" destOrd="0" presId="urn:microsoft.com/office/officeart/2005/8/layout/radial5"/>
    <dgm:cxn modelId="{659C1976-7F6C-45C4-A092-0621FDB31349}" type="presOf" srcId="{9C7B6F7F-5BD7-484F-A9B2-84E44593BE1F}" destId="{808222C5-F09D-4966-A33E-EE5288E92A1F}" srcOrd="0" destOrd="0" presId="urn:microsoft.com/office/officeart/2005/8/layout/radial5"/>
    <dgm:cxn modelId="{003B6657-2AAD-483E-A498-18FB70FDBAC3}" type="presOf" srcId="{BDA6F038-8050-4E0B-BD7B-257C9913DBC4}" destId="{40B5B22B-9205-4AF1-851F-428266C12459}" srcOrd="0" destOrd="0" presId="urn:microsoft.com/office/officeart/2005/8/layout/radial5"/>
    <dgm:cxn modelId="{C404E0A7-C561-4F0A-B032-F92CA053DA02}" srcId="{47D70D9D-BC85-47E3-A5B3-0716AC2ACA3D}" destId="{9C7B6F7F-5BD7-484F-A9B2-84E44593BE1F}" srcOrd="0" destOrd="0" parTransId="{C06A5805-70D9-4547-999C-44309E203B6E}" sibTransId="{8B1E36C2-7019-496E-8DEB-0DD5CD437821}"/>
    <dgm:cxn modelId="{8D685A88-224B-4079-988F-21BCA7D716C3}" type="presOf" srcId="{5920914B-DFA5-4B4F-A578-C1A4404B6CDA}" destId="{480D1486-376D-4C3F-B7D4-BB81D3DAF559}" srcOrd="0" destOrd="0" presId="urn:microsoft.com/office/officeart/2005/8/layout/radial5"/>
    <dgm:cxn modelId="{B67A191A-B661-4074-867C-E3CF22716AEA}" type="presParOf" srcId="{3C35A8AC-368D-44B4-8B84-201AE04E3235}" destId="{7AF91675-C342-46AF-B0D4-38AAF2FF1D55}" srcOrd="0" destOrd="0" presId="urn:microsoft.com/office/officeart/2005/8/layout/radial5"/>
    <dgm:cxn modelId="{6947A14E-44CC-43B3-A35A-B39FBB3A98C9}" type="presParOf" srcId="{3C35A8AC-368D-44B4-8B84-201AE04E3235}" destId="{4607E798-5AF0-4447-8A17-553D238DED49}" srcOrd="1" destOrd="0" presId="urn:microsoft.com/office/officeart/2005/8/layout/radial5"/>
    <dgm:cxn modelId="{945CFA02-CD86-4AAC-BBED-68C4B9BD562D}" type="presParOf" srcId="{4607E798-5AF0-4447-8A17-553D238DED49}" destId="{6EB48B68-80E8-4B2E-A3BF-089E51DCE27A}" srcOrd="0" destOrd="0" presId="urn:microsoft.com/office/officeart/2005/8/layout/radial5"/>
    <dgm:cxn modelId="{656DA8F9-EF99-43CD-90FC-1F85A832A562}" type="presParOf" srcId="{3C35A8AC-368D-44B4-8B84-201AE04E3235}" destId="{808222C5-F09D-4966-A33E-EE5288E92A1F}" srcOrd="2" destOrd="0" presId="urn:microsoft.com/office/officeart/2005/8/layout/radial5"/>
    <dgm:cxn modelId="{D327D3FE-7C84-4EC4-8588-145A49F69B09}" type="presParOf" srcId="{3C35A8AC-368D-44B4-8B84-201AE04E3235}" destId="{90958E67-B1C2-4B30-96E8-2B3B8ABF9B7B}" srcOrd="3" destOrd="0" presId="urn:microsoft.com/office/officeart/2005/8/layout/radial5"/>
    <dgm:cxn modelId="{0BF60250-E3A4-4F9E-9084-AE9C37D5721B}" type="presParOf" srcId="{90958E67-B1C2-4B30-96E8-2B3B8ABF9B7B}" destId="{5FFB7C0B-A1B7-462E-B194-A42683567CAC}" srcOrd="0" destOrd="0" presId="urn:microsoft.com/office/officeart/2005/8/layout/radial5"/>
    <dgm:cxn modelId="{68AAB125-0DEA-48BD-A103-BB4B282E4DCD}" type="presParOf" srcId="{3C35A8AC-368D-44B4-8B84-201AE04E3235}" destId="{480D1486-376D-4C3F-B7D4-BB81D3DAF559}" srcOrd="4" destOrd="0" presId="urn:microsoft.com/office/officeart/2005/8/layout/radial5"/>
    <dgm:cxn modelId="{16830FA8-3742-473E-BCD0-FA331882B1EB}" type="presParOf" srcId="{3C35A8AC-368D-44B4-8B84-201AE04E3235}" destId="{40B5B22B-9205-4AF1-851F-428266C12459}" srcOrd="5" destOrd="0" presId="urn:microsoft.com/office/officeart/2005/8/layout/radial5"/>
    <dgm:cxn modelId="{B03E99C5-AD81-4785-A44E-F8CB24CB68D5}" type="presParOf" srcId="{40B5B22B-9205-4AF1-851F-428266C12459}" destId="{F24536D5-4F43-4DBE-A546-8498AFFF48D9}" srcOrd="0" destOrd="0" presId="urn:microsoft.com/office/officeart/2005/8/layout/radial5"/>
    <dgm:cxn modelId="{E3DFD72D-835F-495D-BDFD-729B45EB27F8}" type="presParOf" srcId="{3C35A8AC-368D-44B4-8B84-201AE04E3235}" destId="{8EC733AB-1492-4CD0-A099-E6F5E7271B56}" srcOrd="6" destOrd="0" presId="urn:microsoft.com/office/officeart/2005/8/layout/radial5"/>
    <dgm:cxn modelId="{FA7B4264-890A-4B5F-90B6-291253E7AF15}" type="presParOf" srcId="{3C35A8AC-368D-44B4-8B84-201AE04E3235}" destId="{9C103503-BDFE-4544-B9A9-7B711C56BE68}" srcOrd="7" destOrd="0" presId="urn:microsoft.com/office/officeart/2005/8/layout/radial5"/>
    <dgm:cxn modelId="{FE2B4E7C-0DA2-41C4-B375-DB32FA2153D8}" type="presParOf" srcId="{9C103503-BDFE-4544-B9A9-7B711C56BE68}" destId="{1F7BE237-C48D-4C90-9F7A-7739206E01CA}" srcOrd="0" destOrd="0" presId="urn:microsoft.com/office/officeart/2005/8/layout/radial5"/>
    <dgm:cxn modelId="{D5487118-828A-4A18-ADDF-080EC083F513}" type="presParOf" srcId="{3C35A8AC-368D-44B4-8B84-201AE04E3235}" destId="{5C8BA8B7-8EE1-4525-817B-5BA9EAC5A5B3}" srcOrd="8" destOrd="0" presId="urn:microsoft.com/office/officeart/2005/8/layout/radial5"/>
  </dgm:cxnLst>
  <dgm:bg>
    <a:noFill/>
  </dgm:bg>
  <dgm:whole>
    <a:ln>
      <a:noFill/>
    </a:ln>
  </dgm:whole>
</dgm:dataModel>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46FB240-C1B8-41C1-B23C-14B7D9F6C44B}" type="datetimeFigureOut">
              <a:rPr lang="zh-CN" altLang="en-US" smtClean="0"/>
              <a:pPr/>
              <a:t>2017/5/5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5241F-96C4-4200-9449-91C23F9C26A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Rot="1" noChangeAspect="1" noChangeArrowheads="1"/>
          </p:cNvSpPr>
          <p:nvPr>
            <p:ph type="sldImg" idx="2"/>
          </p:nvPr>
        </p:nvSpPr>
        <p:spPr bwMode="auto">
          <a:xfrm>
            <a:off x="409575" y="754063"/>
            <a:ext cx="5854700" cy="3294062"/>
          </a:xfrm>
          <a:prstGeom prst="rect">
            <a:avLst/>
          </a:prstGeom>
          <a:noFill/>
          <a:ln w="9525">
            <a:noFill/>
            <a:miter lim="800000"/>
            <a:headEnd/>
            <a:tailEnd/>
          </a:ln>
        </p:spPr>
      </p:sp>
      <p:sp>
        <p:nvSpPr>
          <p:cNvPr id="6147" name="Rectangle 3"/>
          <p:cNvSpPr>
            <a:spLocks noGrp="1" noChangeArrowheads="1"/>
          </p:cNvSpPr>
          <p:nvPr>
            <p:ph type="body" sz="quarter" idx="3"/>
          </p:nvPr>
        </p:nvSpPr>
        <p:spPr bwMode="auto">
          <a:xfrm>
            <a:off x="538163" y="4387850"/>
            <a:ext cx="5780087" cy="3952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noProof="0" smtClean="0"/>
              <a:t>单击此处编辑母版文本样式
第二级
第三级
第四级
第五级</a:t>
            </a:r>
          </a:p>
        </p:txBody>
      </p:sp>
      <p:sp>
        <p:nvSpPr>
          <p:cNvPr id="6148" name="Rectangle 4"/>
          <p:cNvSpPr>
            <a:spLocks noGrp="1" noChangeArrowheads="1"/>
          </p:cNvSpPr>
          <p:nvPr>
            <p:ph type="hdr" sz="quarter"/>
          </p:nvPr>
        </p:nvSpPr>
        <p:spPr bwMode="auto">
          <a:xfrm>
            <a:off x="0" y="0"/>
            <a:ext cx="297338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zh-CN" altLang="en-US"/>
          </a:p>
        </p:txBody>
      </p:sp>
      <p:sp>
        <p:nvSpPr>
          <p:cNvPr id="6149" name="Rectangle 5"/>
          <p:cNvSpPr>
            <a:spLocks noGrp="1" noChangeArrowheads="1"/>
          </p:cNvSpPr>
          <p:nvPr>
            <p:ph type="dt" idx="1"/>
          </p:nvPr>
        </p:nvSpPr>
        <p:spPr bwMode="auto">
          <a:xfrm>
            <a:off x="3883025" y="0"/>
            <a:ext cx="2974975"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latin typeface="Arial" pitchFamily="34" charset="0"/>
              </a:defRPr>
            </a:lvl1pPr>
          </a:lstStyle>
          <a:p>
            <a:pPr>
              <a:defRPr/>
            </a:pPr>
            <a:endParaRPr lang="zh-CN" altLang="en-US"/>
          </a:p>
        </p:txBody>
      </p:sp>
      <p:sp>
        <p:nvSpPr>
          <p:cNvPr id="6150" name="Rectangle 6"/>
          <p:cNvSpPr>
            <a:spLocks noGrp="1" noChangeArrowheads="1"/>
          </p:cNvSpPr>
          <p:nvPr>
            <p:ph type="ftr" sz="quarter" idx="4"/>
          </p:nvPr>
        </p:nvSpPr>
        <p:spPr bwMode="auto">
          <a:xfrm>
            <a:off x="0" y="8686800"/>
            <a:ext cx="297338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pitchFamily="34" charset="0"/>
              <a:buNone/>
              <a:defRPr sz="1200">
                <a:latin typeface="Arial" pitchFamily="34" charset="0"/>
              </a:defRPr>
            </a:lvl1pPr>
          </a:lstStyle>
          <a:p>
            <a:pPr>
              <a:defRPr/>
            </a:pPr>
            <a:endParaRPr lang="zh-CN" altLang="en-US"/>
          </a:p>
        </p:txBody>
      </p:sp>
      <p:sp>
        <p:nvSpPr>
          <p:cNvPr id="6151" name="Rectangle 7"/>
          <p:cNvSpPr>
            <a:spLocks noGrp="1" noChangeArrowheads="1"/>
          </p:cNvSpPr>
          <p:nvPr>
            <p:ph type="sldNum" sz="quarter" idx="5"/>
          </p:nvPr>
        </p:nvSpPr>
        <p:spPr bwMode="auto">
          <a:xfrm>
            <a:off x="3883025" y="8686800"/>
            <a:ext cx="2974975"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itchFamily="34" charset="0"/>
              <a:buNone/>
              <a:defRPr sz="1200">
                <a:latin typeface="Arial" pitchFamily="34" charset="0"/>
              </a:defRPr>
            </a:lvl1pPr>
          </a:lstStyle>
          <a:p>
            <a:pPr>
              <a:defRPr/>
            </a:pPr>
            <a:fld id="{53C6F05F-B962-465C-8A17-97B2E8619EF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716071" indent="-275412"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1101648" indent="-22033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542307" indent="-22033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982966" indent="-22033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03295" algn="l" defTabSz="881318" rtl="0" eaLnBrk="1" latinLnBrk="0" hangingPunct="1">
      <a:defRPr sz="1200" kern="1200">
        <a:solidFill>
          <a:schemeClr val="tx1"/>
        </a:solidFill>
        <a:latin typeface="+mn-lt"/>
        <a:ea typeface="+mn-ea"/>
        <a:cs typeface="+mn-cs"/>
      </a:defRPr>
    </a:lvl6pPr>
    <a:lvl7pPr marL="2643954" algn="l" defTabSz="881318" rtl="0" eaLnBrk="1" latinLnBrk="0" hangingPunct="1">
      <a:defRPr sz="1200" kern="1200">
        <a:solidFill>
          <a:schemeClr val="tx1"/>
        </a:solidFill>
        <a:latin typeface="+mn-lt"/>
        <a:ea typeface="+mn-ea"/>
        <a:cs typeface="+mn-cs"/>
      </a:defRPr>
    </a:lvl7pPr>
    <a:lvl8pPr marL="3084613" algn="l" defTabSz="881318" rtl="0" eaLnBrk="1" latinLnBrk="0" hangingPunct="1">
      <a:defRPr sz="1200" kern="1200">
        <a:solidFill>
          <a:schemeClr val="tx1"/>
        </a:solidFill>
        <a:latin typeface="+mn-lt"/>
        <a:ea typeface="+mn-ea"/>
        <a:cs typeface="+mn-cs"/>
      </a:defRPr>
    </a:lvl8pPr>
    <a:lvl9pPr marL="3525272" algn="l" defTabSz="88131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各位同事：晚上好！</a:t>
            </a:r>
            <a:endParaRPr lang="en-US" altLang="zh-CN"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今晚我给大家做的分享是 </a:t>
            </a:r>
            <a:r>
              <a:rPr lang="en-US" altLang="zh-CN" sz="1600" dirty="0" smtClean="0"/>
              <a:t>java</a:t>
            </a:r>
            <a:r>
              <a:rPr lang="zh-CN" altLang="en-US" sz="1600" dirty="0" smtClean="0"/>
              <a:t> 并行调试</a:t>
            </a:r>
            <a:endParaRPr lang="en-US" altLang="zh-CN"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写代码</a:t>
            </a:r>
            <a:r>
              <a:rPr lang="en-US" altLang="zh-CN" sz="1600" dirty="0" smtClean="0"/>
              <a:t>,</a:t>
            </a:r>
            <a:r>
              <a:rPr lang="zh-CN" altLang="en-US" sz="1600" dirty="0" smtClean="0"/>
              <a:t>是利用图灵机</a:t>
            </a:r>
            <a:r>
              <a:rPr lang="en-US" altLang="zh-CN" sz="1600" dirty="0" smtClean="0"/>
              <a:t>(</a:t>
            </a:r>
            <a:r>
              <a:rPr lang="zh-CN" altLang="en-US" sz="1600" dirty="0" smtClean="0"/>
              <a:t>多数是利用有穷状态机</a:t>
            </a:r>
            <a:r>
              <a:rPr lang="en-US" altLang="zh-CN" sz="1600" dirty="0" smtClean="0"/>
              <a:t>),</a:t>
            </a:r>
            <a:r>
              <a:rPr lang="zh-CN" altLang="en-US" sz="1600" dirty="0" smtClean="0"/>
              <a:t>是实现一个算法</a:t>
            </a:r>
            <a:r>
              <a:rPr lang="en-US" altLang="zh-CN" sz="160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调试</a:t>
            </a:r>
            <a:r>
              <a:rPr lang="en-US" altLang="zh-CN" sz="1600" dirty="0" smtClean="0"/>
              <a:t>,</a:t>
            </a:r>
            <a:r>
              <a:rPr lang="zh-CN" altLang="en-US" sz="1600" dirty="0" smtClean="0"/>
              <a:t>是对计算机体系结构和操作系统的知识的一个应用。体系结构就是冯诺依曼架构计算机的核心技术。</a:t>
            </a:r>
            <a:endParaRPr lang="en-US" altLang="zh-CN"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图灵机是个模型，在图灵机上实现算法。</a:t>
            </a:r>
            <a:endParaRPr lang="en-US" altLang="zh-CN"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冯诺依曼架构（哈佛架构）是对图灵机的一个具体实现。</a:t>
            </a:r>
            <a:endParaRPr lang="en-US" altLang="zh-CN" sz="16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600" dirty="0" smtClean="0"/>
              <a:t>再深一点儿的计算机理论知识就是可计算理论和计算复杂性理论。和我们能涉及到就是算法或者业务实现的时间复杂度和空间复杂度。</a:t>
            </a:r>
            <a:endParaRPr lang="en-US" altLang="zh-CN" sz="1600"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Arial" pitchFamily="34" charset="0"/>
                <a:ea typeface="宋体" pitchFamily="2" charset="-122"/>
                <a:cs typeface="+mn-cs"/>
              </a:rPr>
              <a:t>synchronized </a:t>
            </a:r>
            <a:r>
              <a:rPr lang="zh-CN" altLang="en-US" sz="1200" kern="1200" dirty="0" smtClean="0">
                <a:solidFill>
                  <a:schemeClr val="tx1"/>
                </a:solidFill>
                <a:latin typeface="Arial" pitchFamily="34" charset="0"/>
                <a:ea typeface="宋体" pitchFamily="2" charset="-122"/>
                <a:cs typeface="+mn-cs"/>
              </a:rPr>
              <a:t>？？？ 会做什么？</a:t>
            </a:r>
          </a:p>
          <a:p>
            <a:r>
              <a:rPr lang="zh-CN" altLang="en-US" sz="1200" kern="1200" dirty="0" smtClean="0">
                <a:solidFill>
                  <a:schemeClr val="tx1"/>
                </a:solidFill>
                <a:latin typeface="Arial" pitchFamily="34" charset="0"/>
                <a:ea typeface="宋体" pitchFamily="2" charset="-122"/>
                <a:cs typeface="+mn-cs"/>
              </a:rPr>
              <a:t>最后最后，只有代码，没有关键字，所有程序都会变成代码。给函数增加标志，在</a:t>
            </a:r>
            <a:r>
              <a:rPr lang="en-US" sz="1200" kern="1200" dirty="0" err="1" smtClean="0">
                <a:solidFill>
                  <a:schemeClr val="tx1"/>
                </a:solidFill>
                <a:latin typeface="Arial" pitchFamily="34" charset="0"/>
                <a:ea typeface="宋体" pitchFamily="2" charset="-122"/>
                <a:cs typeface="+mn-cs"/>
              </a:rPr>
              <a:t>jvm</a:t>
            </a:r>
            <a:r>
              <a:rPr lang="zh-CN" altLang="en-US" sz="1200" kern="1200" dirty="0" smtClean="0">
                <a:solidFill>
                  <a:schemeClr val="tx1"/>
                </a:solidFill>
                <a:latin typeface="Arial" pitchFamily="34" charset="0"/>
                <a:ea typeface="宋体" pitchFamily="2" charset="-122"/>
                <a:cs typeface="+mn-cs"/>
              </a:rPr>
              <a:t>调用函数前会有处理。</a:t>
            </a:r>
            <a:r>
              <a:rPr lang="en-US" sz="1200" kern="1200" dirty="0" err="1" smtClean="0">
                <a:solidFill>
                  <a:schemeClr val="tx1"/>
                </a:solidFill>
                <a:latin typeface="Arial" pitchFamily="34" charset="0"/>
                <a:ea typeface="宋体" pitchFamily="2" charset="-122"/>
                <a:cs typeface="+mn-cs"/>
              </a:rPr>
              <a:t>jvm</a:t>
            </a:r>
            <a:r>
              <a:rPr lang="zh-CN" altLang="en-US" sz="1200" kern="1200" dirty="0" smtClean="0">
                <a:solidFill>
                  <a:schemeClr val="tx1"/>
                </a:solidFill>
                <a:latin typeface="Arial" pitchFamily="34" charset="0"/>
                <a:ea typeface="宋体" pitchFamily="2" charset="-122"/>
                <a:cs typeface="+mn-cs"/>
              </a:rPr>
              <a:t>在</a:t>
            </a:r>
            <a:r>
              <a:rPr lang="en-US" sz="1200" kern="1200" dirty="0" smtClean="0">
                <a:solidFill>
                  <a:schemeClr val="tx1"/>
                </a:solidFill>
                <a:latin typeface="Arial" pitchFamily="34" charset="0"/>
                <a:ea typeface="宋体" pitchFamily="2" charset="-122"/>
                <a:cs typeface="+mn-cs"/>
              </a:rPr>
              <a:t>call </a:t>
            </a:r>
            <a:r>
              <a:rPr lang="en-US" sz="1200" kern="1200" dirty="0" err="1" smtClean="0">
                <a:solidFill>
                  <a:schemeClr val="tx1"/>
                </a:solidFill>
                <a:latin typeface="Arial" pitchFamily="34" charset="0"/>
                <a:ea typeface="宋体" pitchFamily="2" charset="-122"/>
                <a:cs typeface="+mn-cs"/>
              </a:rPr>
              <a:t>dojob</a:t>
            </a:r>
            <a:r>
              <a:rPr lang="zh-CN" altLang="en-US" sz="1200" kern="1200" dirty="0" smtClean="0">
                <a:solidFill>
                  <a:schemeClr val="tx1"/>
                </a:solidFill>
                <a:latin typeface="Arial" pitchFamily="34" charset="0"/>
                <a:ea typeface="宋体" pitchFamily="2" charset="-122"/>
                <a:cs typeface="+mn-cs"/>
              </a:rPr>
              <a:t>之前判断是否为同步函数，如果是就判断对应锁。这部分工作是</a:t>
            </a:r>
            <a:r>
              <a:rPr lang="en-US" altLang="zh-CN" sz="1200" kern="1200" dirty="0" err="1" smtClean="0">
                <a:solidFill>
                  <a:schemeClr val="tx1"/>
                </a:solidFill>
                <a:latin typeface="Arial" pitchFamily="34" charset="0"/>
                <a:ea typeface="宋体" pitchFamily="2" charset="-122"/>
                <a:cs typeface="+mn-cs"/>
              </a:rPr>
              <a:t>invokevirtual</a:t>
            </a:r>
            <a:r>
              <a:rPr lang="zh-CN" altLang="en-US" sz="1200" kern="1200" dirty="0" smtClean="0">
                <a:solidFill>
                  <a:schemeClr val="tx1"/>
                </a:solidFill>
                <a:latin typeface="Arial" pitchFamily="34" charset="0"/>
                <a:ea typeface="宋体" pitchFamily="2" charset="-122"/>
                <a:cs typeface="+mn-cs"/>
              </a:rPr>
              <a:t>这个</a:t>
            </a:r>
            <a:r>
              <a:rPr lang="en-US" altLang="zh-CN" sz="1200" kern="1200" dirty="0" smtClean="0">
                <a:solidFill>
                  <a:schemeClr val="tx1"/>
                </a:solidFill>
                <a:latin typeface="Arial" pitchFamily="34" charset="0"/>
                <a:ea typeface="宋体" pitchFamily="2" charset="-122"/>
                <a:cs typeface="+mn-cs"/>
              </a:rPr>
              <a:t>java</a:t>
            </a:r>
            <a:r>
              <a:rPr lang="zh-CN" altLang="en-US" sz="1200" kern="1200" dirty="0" smtClean="0">
                <a:solidFill>
                  <a:schemeClr val="tx1"/>
                </a:solidFill>
                <a:latin typeface="Arial" pitchFamily="34" charset="0"/>
                <a:ea typeface="宋体" pitchFamily="2" charset="-122"/>
                <a:cs typeface="+mn-cs"/>
              </a:rPr>
              <a:t>指令里的功能。</a:t>
            </a:r>
            <a:endParaRPr lang="en-US" altLang="zh-CN" sz="1200" kern="1200" dirty="0" smtClean="0">
              <a:solidFill>
                <a:schemeClr val="tx1"/>
              </a:solidFill>
              <a:latin typeface="Arial" pitchFamily="34" charset="0"/>
              <a:ea typeface="宋体" pitchFamily="2" charset="-122"/>
              <a:cs typeface="+mn-cs"/>
            </a:endParaRPr>
          </a:p>
          <a:p>
            <a:endParaRPr lang="en-US" altLang="zh-CN" sz="1200" kern="1200" dirty="0" smtClean="0">
              <a:solidFill>
                <a:schemeClr val="tx1"/>
              </a:solidFill>
              <a:latin typeface="Arial" pitchFamily="34" charset="0"/>
              <a:ea typeface="宋体" pitchFamily="2" charset="-122"/>
              <a:cs typeface="+mn-cs"/>
            </a:endParaRPr>
          </a:p>
          <a:p>
            <a:r>
              <a:rPr lang="zh-CN" altLang="en-US" sz="1200" kern="1200" dirty="0" smtClean="0">
                <a:solidFill>
                  <a:schemeClr val="tx1"/>
                </a:solidFill>
                <a:latin typeface="Arial" pitchFamily="34" charset="0"/>
                <a:ea typeface="宋体" pitchFamily="2" charset="-122"/>
                <a:cs typeface="+mn-cs"/>
              </a:rPr>
              <a:t>类似在</a:t>
            </a:r>
            <a:r>
              <a:rPr lang="en-US" altLang="zh-CN" sz="1200" kern="1200" dirty="0" err="1" smtClean="0">
                <a:solidFill>
                  <a:schemeClr val="tx1"/>
                </a:solidFill>
                <a:latin typeface="Arial" pitchFamily="34" charset="0"/>
                <a:ea typeface="宋体" pitchFamily="2" charset="-122"/>
                <a:cs typeface="+mn-cs"/>
              </a:rPr>
              <a:t>cpu</a:t>
            </a:r>
            <a:r>
              <a:rPr lang="zh-CN" altLang="en-US" sz="1200" kern="1200" dirty="0" smtClean="0">
                <a:solidFill>
                  <a:schemeClr val="tx1"/>
                </a:solidFill>
                <a:latin typeface="Arial" pitchFamily="34" charset="0"/>
                <a:ea typeface="宋体" pitchFamily="2" charset="-122"/>
                <a:cs typeface="+mn-cs"/>
              </a:rPr>
              <a:t>里面当</a:t>
            </a:r>
            <a:r>
              <a:rPr lang="en-US" altLang="zh-CN" sz="1200" kern="1200" dirty="0" smtClean="0">
                <a:solidFill>
                  <a:schemeClr val="tx1"/>
                </a:solidFill>
                <a:latin typeface="Arial" pitchFamily="34" charset="0"/>
                <a:ea typeface="宋体" pitchFamily="2" charset="-122"/>
                <a:cs typeface="+mn-cs"/>
              </a:rPr>
              <a:t>call</a:t>
            </a:r>
            <a:r>
              <a:rPr lang="zh-CN" altLang="en-US" sz="1200" kern="1200" dirty="0" smtClean="0">
                <a:solidFill>
                  <a:schemeClr val="tx1"/>
                </a:solidFill>
                <a:latin typeface="Arial" pitchFamily="34" charset="0"/>
                <a:ea typeface="宋体" pitchFamily="2" charset="-122"/>
                <a:cs typeface="+mn-cs"/>
              </a:rPr>
              <a:t>一个地址的时候，会判断，该地址否则在内存里，该段内存是不是有可执行属性，如果没有会触发异常中断。</a:t>
            </a:r>
            <a:endParaRPr lang="en-US" altLang="zh-CN" sz="1200" kern="1200" dirty="0" smtClean="0">
              <a:solidFill>
                <a:schemeClr val="tx1"/>
              </a:solidFill>
              <a:latin typeface="Arial" pitchFamily="34" charset="0"/>
              <a:ea typeface="宋体" pitchFamily="2" charset="-122"/>
              <a:cs typeface="+mn-cs"/>
            </a:endParaRPr>
          </a:p>
          <a:p>
            <a:endParaRPr lang="en-US" altLang="zh-CN" sz="1200" kern="1200" dirty="0" smtClean="0">
              <a:solidFill>
                <a:schemeClr val="tx1"/>
              </a:solidFill>
              <a:latin typeface="Arial" pitchFamily="34" charset="0"/>
              <a:ea typeface="宋体" pitchFamily="2" charset="-122"/>
              <a:cs typeface="+mn-cs"/>
            </a:endParaRPr>
          </a:p>
          <a:p>
            <a:r>
              <a:rPr lang="zh-CN" altLang="en-US" sz="1200" kern="1200" dirty="0" smtClean="0">
                <a:solidFill>
                  <a:schemeClr val="tx1"/>
                </a:solidFill>
                <a:latin typeface="Arial" pitchFamily="34" charset="0"/>
                <a:ea typeface="宋体" pitchFamily="2" charset="-122"/>
                <a:cs typeface="+mn-cs"/>
              </a:rPr>
              <a:t>由于做了同步，本函数内的所有外部资源访问就没有问题了。</a:t>
            </a:r>
            <a:endParaRPr lang="en-US" altLang="zh-CN" sz="1200" kern="1200" dirty="0" smtClean="0">
              <a:solidFill>
                <a:schemeClr val="tx1"/>
              </a:solidFill>
              <a:latin typeface="Arial" pitchFamily="34" charset="0"/>
              <a:ea typeface="宋体" pitchFamily="2" charset="-122"/>
              <a:cs typeface="+mn-cs"/>
            </a:endParaRPr>
          </a:p>
          <a:p>
            <a:r>
              <a:rPr lang="zh-CN" altLang="en-US" sz="1200" kern="1200" dirty="0" smtClean="0">
                <a:solidFill>
                  <a:schemeClr val="tx1"/>
                </a:solidFill>
                <a:latin typeface="Arial" pitchFamily="34" charset="0"/>
                <a:ea typeface="宋体" pitchFamily="2" charset="-122"/>
                <a:cs typeface="+mn-cs"/>
              </a:rPr>
              <a:t>但是，此同步仅仅作用于本函数内的代码，如果函数中有其他执行入口，那么其他执行入口的函数不被本同步起作用。</a:t>
            </a:r>
            <a:endParaRPr lang="zh-CN" altLang="en-US" dirty="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pitchFamily="34" charset="0"/>
                <a:ea typeface="宋体" pitchFamily="2" charset="-122"/>
                <a:cs typeface="+mn-cs"/>
              </a:rPr>
              <a:t>此函数也是并行调用的。因此需要考虑同步情况，此函数的外部访问就是 </a:t>
            </a:r>
            <a:r>
              <a:rPr lang="en-US" altLang="zh-CN" sz="1200" kern="1200" dirty="0" smtClean="0">
                <a:solidFill>
                  <a:schemeClr val="tx1"/>
                </a:solidFill>
                <a:latin typeface="Arial" pitchFamily="34" charset="0"/>
                <a:ea typeface="宋体" pitchFamily="2" charset="-122"/>
                <a:cs typeface="+mn-cs"/>
              </a:rPr>
              <a:t>getMD5</a:t>
            </a:r>
            <a:r>
              <a:rPr lang="zh-CN" altLang="en-US" sz="1200" kern="1200" dirty="0" smtClean="0">
                <a:solidFill>
                  <a:schemeClr val="tx1"/>
                </a:solidFill>
                <a:latin typeface="Arial" pitchFamily="34" charset="0"/>
                <a:ea typeface="宋体" pitchFamily="2" charset="-122"/>
                <a:cs typeface="+mn-cs"/>
              </a:rPr>
              <a:t>，如果并行有同一个</a:t>
            </a:r>
            <a:r>
              <a:rPr lang="en-US" altLang="zh-CN" sz="1200" kern="1200" dirty="0" smtClean="0">
                <a:solidFill>
                  <a:schemeClr val="tx1"/>
                </a:solidFill>
                <a:latin typeface="Arial" pitchFamily="34" charset="0"/>
                <a:ea typeface="宋体" pitchFamily="2" charset="-122"/>
                <a:cs typeface="+mn-cs"/>
              </a:rPr>
              <a:t>file</a:t>
            </a:r>
            <a:r>
              <a:rPr lang="zh-CN" altLang="en-US" sz="1200" kern="1200" dirty="0" smtClean="0">
                <a:solidFill>
                  <a:schemeClr val="tx1"/>
                </a:solidFill>
                <a:latin typeface="Arial" pitchFamily="34" charset="0"/>
                <a:ea typeface="宋体" pitchFamily="2" charset="-122"/>
                <a:cs typeface="+mn-cs"/>
              </a:rPr>
              <a:t>访问就有可能出问题。</a:t>
            </a:r>
            <a:endParaRPr lang="en-US" altLang="zh-CN" sz="1200" kern="1200" dirty="0" smtClean="0">
              <a:solidFill>
                <a:schemeClr val="tx1"/>
              </a:solidFill>
              <a:latin typeface="Arial" pitchFamily="34" charset="0"/>
              <a:ea typeface="宋体" pitchFamily="2" charset="-122"/>
              <a:cs typeface="+mn-cs"/>
            </a:endParaRPr>
          </a:p>
          <a:p>
            <a:r>
              <a:rPr lang="zh-CN" altLang="en-US" sz="1200" kern="1200" dirty="0" smtClean="0">
                <a:solidFill>
                  <a:schemeClr val="tx1"/>
                </a:solidFill>
                <a:latin typeface="Arial" pitchFamily="34" charset="0"/>
                <a:ea typeface="宋体" pitchFamily="2" charset="-122"/>
                <a:cs typeface="+mn-cs"/>
              </a:rPr>
              <a:t>由于</a:t>
            </a:r>
            <a:r>
              <a:rPr lang="en-US" altLang="zh-CN" sz="1200" kern="1200" dirty="0" err="1" smtClean="0">
                <a:solidFill>
                  <a:schemeClr val="tx1"/>
                </a:solidFill>
                <a:latin typeface="Arial" pitchFamily="34" charset="0"/>
                <a:ea typeface="宋体" pitchFamily="2" charset="-122"/>
                <a:cs typeface="+mn-cs"/>
              </a:rPr>
              <a:t>dojob</a:t>
            </a:r>
            <a:r>
              <a:rPr lang="zh-CN" altLang="en-US" sz="1200" kern="1200" dirty="0" smtClean="0">
                <a:solidFill>
                  <a:schemeClr val="tx1"/>
                </a:solidFill>
                <a:latin typeface="Arial" pitchFamily="34" charset="0"/>
                <a:ea typeface="宋体" pitchFamily="2" charset="-122"/>
                <a:cs typeface="+mn-cs"/>
              </a:rPr>
              <a:t>的同步，所以 </a:t>
            </a:r>
            <a:r>
              <a:rPr lang="en-US" altLang="zh-CN" sz="1200" kern="1200" dirty="0" err="1" smtClean="0">
                <a:solidFill>
                  <a:schemeClr val="tx1"/>
                </a:solidFill>
                <a:latin typeface="Arial" pitchFamily="34" charset="0"/>
                <a:ea typeface="宋体" pitchFamily="2" charset="-122"/>
                <a:cs typeface="+mn-cs"/>
              </a:rPr>
              <a:t>jobinfo</a:t>
            </a:r>
            <a:r>
              <a:rPr lang="zh-CN" altLang="en-US" sz="1200" kern="1200" dirty="0" smtClean="0">
                <a:solidFill>
                  <a:schemeClr val="tx1"/>
                </a:solidFill>
                <a:latin typeface="Arial" pitchFamily="34" charset="0"/>
                <a:ea typeface="宋体" pitchFamily="2" charset="-122"/>
                <a:cs typeface="+mn-cs"/>
              </a:rPr>
              <a:t>不会重复，那么</a:t>
            </a:r>
            <a:r>
              <a:rPr lang="en-US" altLang="zh-CN" sz="1200" kern="1200" dirty="0" smtClean="0">
                <a:solidFill>
                  <a:schemeClr val="tx1"/>
                </a:solidFill>
                <a:latin typeface="Arial" pitchFamily="34" charset="0"/>
                <a:ea typeface="宋体" pitchFamily="2" charset="-122"/>
                <a:cs typeface="+mn-cs"/>
              </a:rPr>
              <a:t>file</a:t>
            </a:r>
            <a:r>
              <a:rPr lang="zh-CN" altLang="en-US" sz="1200" kern="1200" dirty="0" smtClean="0">
                <a:solidFill>
                  <a:schemeClr val="tx1"/>
                </a:solidFill>
                <a:latin typeface="Arial" pitchFamily="34" charset="0"/>
                <a:ea typeface="宋体" pitchFamily="2" charset="-122"/>
                <a:cs typeface="+mn-cs"/>
              </a:rPr>
              <a:t> 通常</a:t>
            </a:r>
            <a:r>
              <a:rPr lang="zh-CN" altLang="en-US" sz="1200" kern="1200" dirty="0" smtClean="0">
                <a:solidFill>
                  <a:schemeClr val="tx1"/>
                </a:solidFill>
                <a:latin typeface="Arial" pitchFamily="34" charset="0"/>
                <a:ea typeface="宋体" pitchFamily="2" charset="-122"/>
                <a:cs typeface="+mn-cs"/>
              </a:rPr>
              <a:t>不需要同步</a:t>
            </a:r>
            <a:r>
              <a:rPr lang="zh-CN" altLang="en-US" sz="1200" kern="1200" dirty="0" smtClean="0">
                <a:solidFill>
                  <a:schemeClr val="tx1"/>
                </a:solidFill>
                <a:latin typeface="Arial" pitchFamily="34" charset="0"/>
                <a:ea typeface="宋体" pitchFamily="2" charset="-122"/>
                <a:cs typeface="+mn-cs"/>
              </a:rPr>
              <a:t>，但是如果上传了同一个文件、造成不同的</a:t>
            </a:r>
            <a:r>
              <a:rPr lang="en-US" altLang="zh-CN" sz="1200" kern="1200" dirty="0" err="1" smtClean="0">
                <a:solidFill>
                  <a:schemeClr val="tx1"/>
                </a:solidFill>
                <a:latin typeface="Arial" pitchFamily="34" charset="0"/>
                <a:ea typeface="宋体" pitchFamily="2" charset="-122"/>
                <a:cs typeface="+mn-cs"/>
              </a:rPr>
              <a:t>jobinfo</a:t>
            </a:r>
            <a:r>
              <a:rPr lang="zh-CN" altLang="en-US" sz="1200" kern="1200" dirty="0" smtClean="0">
                <a:solidFill>
                  <a:schemeClr val="tx1"/>
                </a:solidFill>
                <a:latin typeface="Arial" pitchFamily="34" charset="0"/>
                <a:ea typeface="宋体" pitchFamily="2" charset="-122"/>
                <a:cs typeface="+mn-cs"/>
              </a:rPr>
              <a:t>访问同一个</a:t>
            </a:r>
            <a:r>
              <a:rPr lang="en-US" altLang="zh-CN" sz="1200" kern="1200" dirty="0" smtClean="0">
                <a:solidFill>
                  <a:schemeClr val="tx1"/>
                </a:solidFill>
                <a:latin typeface="Arial" pitchFamily="34" charset="0"/>
                <a:ea typeface="宋体" pitchFamily="2" charset="-122"/>
                <a:cs typeface="+mn-cs"/>
              </a:rPr>
              <a:t>file</a:t>
            </a:r>
            <a:r>
              <a:rPr lang="zh-CN" altLang="en-US" sz="1200" kern="1200" dirty="0" smtClean="0">
                <a:solidFill>
                  <a:schemeClr val="tx1"/>
                </a:solidFill>
                <a:latin typeface="Arial" pitchFamily="34" charset="0"/>
                <a:ea typeface="宋体" pitchFamily="2" charset="-122"/>
                <a:cs typeface="+mn-cs"/>
              </a:rPr>
              <a:t>，那么</a:t>
            </a:r>
            <a:r>
              <a:rPr lang="en-US" altLang="zh-CN" sz="1200" kern="1200" dirty="0" err="1" smtClean="0">
                <a:solidFill>
                  <a:schemeClr val="tx1"/>
                </a:solidFill>
                <a:latin typeface="Arial" pitchFamily="34" charset="0"/>
                <a:ea typeface="宋体" pitchFamily="2" charset="-122"/>
                <a:cs typeface="+mn-cs"/>
              </a:rPr>
              <a:t>linux</a:t>
            </a:r>
            <a:r>
              <a:rPr lang="zh-CN" altLang="en-US" sz="1200" kern="1200" dirty="0" smtClean="0">
                <a:solidFill>
                  <a:schemeClr val="tx1"/>
                </a:solidFill>
                <a:latin typeface="Arial" pitchFamily="34" charset="0"/>
                <a:ea typeface="宋体" pitchFamily="2" charset="-122"/>
                <a:cs typeface="+mn-cs"/>
              </a:rPr>
              <a:t>同时读一个文件没有</a:t>
            </a:r>
            <a:r>
              <a:rPr lang="zh-CN" altLang="en-US" sz="1200" kern="1200" dirty="0" smtClean="0">
                <a:solidFill>
                  <a:schemeClr val="tx1"/>
                </a:solidFill>
                <a:latin typeface="Arial" pitchFamily="34" charset="0"/>
                <a:ea typeface="宋体" pitchFamily="2" charset="-122"/>
                <a:cs typeface="+mn-cs"/>
              </a:rPr>
              <a:t>问题，</a:t>
            </a:r>
            <a:r>
              <a:rPr lang="en-US" altLang="zh-CN" sz="1200" kern="1200" dirty="0" smtClean="0">
                <a:solidFill>
                  <a:schemeClr val="tx1"/>
                </a:solidFill>
                <a:latin typeface="Arial" pitchFamily="34" charset="0"/>
                <a:ea typeface="宋体" pitchFamily="2" charset="-122"/>
                <a:cs typeface="+mn-cs"/>
              </a:rPr>
              <a:t>windows</a:t>
            </a:r>
            <a:r>
              <a:rPr lang="zh-CN" altLang="en-US" sz="1200" kern="1200" dirty="0" smtClean="0">
                <a:solidFill>
                  <a:schemeClr val="tx1"/>
                </a:solidFill>
                <a:latin typeface="Arial" pitchFamily="34" charset="0"/>
                <a:ea typeface="宋体" pitchFamily="2" charset="-122"/>
                <a:cs typeface="+mn-cs"/>
              </a:rPr>
              <a:t>下对会有读文件占有，那么同时</a:t>
            </a:r>
            <a:r>
              <a:rPr lang="zh-CN" altLang="en-US" sz="1200" kern="1200" dirty="0" smtClean="0">
                <a:solidFill>
                  <a:schemeClr val="tx1"/>
                </a:solidFill>
                <a:latin typeface="Arial" pitchFamily="34" charset="0"/>
                <a:ea typeface="宋体" pitchFamily="2" charset="-122"/>
                <a:cs typeface="+mn-cs"/>
              </a:rPr>
              <a:t>访问一个文件，就</a:t>
            </a:r>
            <a:r>
              <a:rPr lang="zh-CN" altLang="en-US" sz="1200" kern="1200" dirty="0" smtClean="0">
                <a:solidFill>
                  <a:schemeClr val="tx1"/>
                </a:solidFill>
                <a:latin typeface="Arial" pitchFamily="34" charset="0"/>
                <a:ea typeface="宋体" pitchFamily="2" charset="-122"/>
                <a:cs typeface="+mn-cs"/>
              </a:rPr>
              <a:t>有</a:t>
            </a:r>
            <a:r>
              <a:rPr lang="zh-CN" altLang="en-US" sz="1200" kern="1200" dirty="0" smtClean="0">
                <a:solidFill>
                  <a:schemeClr val="tx1"/>
                </a:solidFill>
                <a:latin typeface="Arial" pitchFamily="34" charset="0"/>
                <a:ea typeface="宋体" pitchFamily="2" charset="-122"/>
                <a:cs typeface="+mn-cs"/>
              </a:rPr>
              <a:t>可能，后</a:t>
            </a:r>
            <a:r>
              <a:rPr lang="zh-CN" altLang="en-US" sz="1200" kern="1200" dirty="0" smtClean="0">
                <a:solidFill>
                  <a:schemeClr val="tx1"/>
                </a:solidFill>
                <a:latin typeface="Arial" pitchFamily="34" charset="0"/>
                <a:ea typeface="宋体" pitchFamily="2" charset="-122"/>
                <a:cs typeface="+mn-cs"/>
              </a:rPr>
              <a:t>读</a:t>
            </a:r>
            <a:r>
              <a:rPr lang="zh-CN" altLang="en-US" sz="1200" kern="1200" dirty="0" smtClean="0">
                <a:solidFill>
                  <a:schemeClr val="tx1"/>
                </a:solidFill>
                <a:latin typeface="Arial" pitchFamily="34" charset="0"/>
                <a:ea typeface="宋体" pitchFamily="2" charset="-122"/>
                <a:cs typeface="+mn-cs"/>
              </a:rPr>
              <a:t>文件的，产生</a:t>
            </a:r>
            <a:r>
              <a:rPr lang="zh-CN" altLang="en-US" sz="1200" kern="1200" dirty="0" smtClean="0">
                <a:solidFill>
                  <a:schemeClr val="tx1"/>
                </a:solidFill>
                <a:latin typeface="Arial" pitchFamily="34" charset="0"/>
                <a:ea typeface="宋体" pitchFamily="2" charset="-122"/>
                <a:cs typeface="+mn-cs"/>
              </a:rPr>
              <a:t>异常</a:t>
            </a:r>
            <a:r>
              <a:rPr lang="zh-CN" altLang="en-US" sz="1200" kern="1200" dirty="0" smtClean="0">
                <a:solidFill>
                  <a:schemeClr val="tx1"/>
                </a:solidFill>
                <a:latin typeface="Arial" pitchFamily="34" charset="0"/>
                <a:ea typeface="宋体" pitchFamily="2" charset="-122"/>
                <a:cs typeface="+mn-cs"/>
              </a:rPr>
              <a:t>而读失败</a:t>
            </a:r>
            <a:r>
              <a:rPr lang="zh-CN" altLang="en-US" sz="1200" kern="1200" dirty="0" smtClean="0">
                <a:solidFill>
                  <a:schemeClr val="tx1"/>
                </a:solidFill>
                <a:latin typeface="Arial" pitchFamily="34"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Arial" pitchFamily="34" charset="0"/>
                <a:ea typeface="宋体" pitchFamily="2" charset="-122"/>
                <a:cs typeface="+mn-cs"/>
              </a:rPr>
              <a:t>295</a:t>
            </a:r>
            <a:r>
              <a:rPr lang="zh-CN" altLang="en-US" sz="1200" kern="1200" dirty="0" smtClean="0">
                <a:solidFill>
                  <a:schemeClr val="tx1"/>
                </a:solidFill>
                <a:latin typeface="Arial" pitchFamily="34" charset="0"/>
                <a:ea typeface="宋体" pitchFamily="2" charset="-122"/>
                <a:cs typeface="+mn-cs"/>
              </a:rPr>
              <a:t>行要确保输入的文件名必须带扩展名，如果不带扩展名，由于解压缩目录和文件同名，解压缩会出现错误。健壮性是要考虑任何异常数据都能处理。</a:t>
            </a:r>
            <a:endParaRPr lang="zh-CN" altLang="en-US" sz="1200" kern="1200" dirty="0">
              <a:solidFill>
                <a:schemeClr val="tx1"/>
              </a:solidFill>
              <a:latin typeface="Arial"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pitchFamily="34" charset="0"/>
                <a:ea typeface="宋体" pitchFamily="2" charset="-122"/>
                <a:cs typeface="+mn-cs"/>
              </a:rPr>
              <a:t>此函数里进行了同步处理，</a:t>
            </a:r>
            <a:r>
              <a:rPr lang="en-US" sz="1200" kern="1200" dirty="0" smtClean="0">
                <a:solidFill>
                  <a:schemeClr val="tx1"/>
                </a:solidFill>
                <a:latin typeface="Arial" pitchFamily="34" charset="0"/>
                <a:ea typeface="宋体" pitchFamily="2" charset="-122"/>
                <a:cs typeface="+mn-cs"/>
              </a:rPr>
              <a:t>178</a:t>
            </a:r>
            <a:r>
              <a:rPr lang="zh-CN" altLang="en-US" sz="1200" kern="1200" dirty="0" smtClean="0">
                <a:solidFill>
                  <a:schemeClr val="tx1"/>
                </a:solidFill>
                <a:latin typeface="Arial" pitchFamily="34" charset="0"/>
                <a:ea typeface="宋体" pitchFamily="2" charset="-122"/>
                <a:cs typeface="+mn-cs"/>
              </a:rPr>
              <a:t>行的 </a:t>
            </a:r>
            <a:r>
              <a:rPr lang="en-US" sz="1200" kern="1200" dirty="0" smtClean="0">
                <a:solidFill>
                  <a:schemeClr val="tx1"/>
                </a:solidFill>
                <a:latin typeface="Arial" pitchFamily="34" charset="0"/>
                <a:ea typeface="宋体" pitchFamily="2" charset="-122"/>
                <a:cs typeface="+mn-cs"/>
              </a:rPr>
              <a:t>synchronized (md5) {  </a:t>
            </a:r>
            <a:r>
              <a:rPr lang="zh-CN" altLang="en-US" sz="1200" kern="1200" dirty="0" smtClean="0">
                <a:solidFill>
                  <a:schemeClr val="tx1"/>
                </a:solidFill>
                <a:latin typeface="Arial" pitchFamily="34" charset="0"/>
                <a:ea typeface="宋体" pitchFamily="2" charset="-122"/>
                <a:cs typeface="+mn-cs"/>
              </a:rPr>
              <a:t>这个没起作用，如果起作用了，就不会产生上传文件出错了，但是会非常影响上传文件的加密性能。因为不能并发操作。因为每次传递进来的</a:t>
            </a:r>
            <a:r>
              <a:rPr lang="en-US" altLang="zh-CN" sz="1200" kern="1200" dirty="0" smtClean="0">
                <a:solidFill>
                  <a:schemeClr val="tx1"/>
                </a:solidFill>
                <a:latin typeface="Arial" pitchFamily="34" charset="0"/>
                <a:ea typeface="宋体" pitchFamily="2" charset="-122"/>
                <a:cs typeface="+mn-cs"/>
              </a:rPr>
              <a:t>md5</a:t>
            </a:r>
            <a:r>
              <a:rPr lang="zh-CN" altLang="en-US" sz="1200" kern="1200" dirty="0" smtClean="0">
                <a:solidFill>
                  <a:schemeClr val="tx1"/>
                </a:solidFill>
                <a:latin typeface="Arial" pitchFamily="34" charset="0"/>
                <a:ea typeface="宋体" pitchFamily="2" charset="-122"/>
                <a:cs typeface="+mn-cs"/>
              </a:rPr>
              <a:t>都是不同对象，所以并不能对代码进行同步，只有传递进来的</a:t>
            </a:r>
            <a:r>
              <a:rPr lang="en-US" altLang="zh-CN" sz="1200" kern="1200" dirty="0" smtClean="0">
                <a:solidFill>
                  <a:schemeClr val="tx1"/>
                </a:solidFill>
                <a:latin typeface="Arial" pitchFamily="34" charset="0"/>
                <a:ea typeface="宋体" pitchFamily="2" charset="-122"/>
                <a:cs typeface="+mn-cs"/>
              </a:rPr>
              <a:t>md5</a:t>
            </a:r>
            <a:r>
              <a:rPr lang="zh-CN" altLang="en-US" sz="1200" kern="1200" dirty="0" smtClean="0">
                <a:solidFill>
                  <a:schemeClr val="tx1"/>
                </a:solidFill>
                <a:latin typeface="Arial" pitchFamily="34" charset="0"/>
                <a:ea typeface="宋体" pitchFamily="2" charset="-122"/>
                <a:cs typeface="+mn-cs"/>
              </a:rPr>
              <a:t>是同一个对象，同步才起作用。这里明显就是语法正确，语义错误。所以对代码的语义理解能力，才是软件开发的核心能力。</a:t>
            </a:r>
            <a:endParaRPr lang="zh-CN" altLang="en-US" sz="1200" kern="1200" dirty="0">
              <a:solidFill>
                <a:schemeClr val="tx1"/>
              </a:solidFill>
              <a:latin typeface="Arial" pitchFamily="34"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a:bodyPr>
          <a:lstStyle/>
          <a:p>
            <a:r>
              <a:rPr lang="zh-CN" altLang="en-US" dirty="0" smtClean="0"/>
              <a:t>第二部分，句柄泄露</a:t>
            </a:r>
            <a:endParaRPr lang="zh-CN" altLang="en-US" dirty="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Process</a:t>
            </a:r>
            <a:r>
              <a:rPr lang="zh-CN" altLang="en-US" dirty="0" smtClean="0"/>
              <a:t> </a:t>
            </a:r>
            <a:r>
              <a:rPr lang="en-US" altLang="zh-CN" dirty="0" smtClean="0"/>
              <a:t>hacker</a:t>
            </a:r>
            <a:r>
              <a:rPr lang="zh-CN" altLang="en-US" dirty="0" smtClean="0"/>
              <a:t>这个工具是完全开源的，我原来写过一个外挂程序，过</a:t>
            </a:r>
            <a:r>
              <a:rPr lang="en-US" altLang="zh-CN" dirty="0" err="1" smtClean="0"/>
              <a:t>tp</a:t>
            </a:r>
            <a:r>
              <a:rPr lang="zh-CN" altLang="en-US" dirty="0" smtClean="0"/>
              <a:t>保护，相关的驱动里面的代码就是参考了不少</a:t>
            </a:r>
            <a:r>
              <a:rPr lang="en-US" altLang="zh-CN" dirty="0" smtClean="0"/>
              <a:t>process</a:t>
            </a:r>
            <a:r>
              <a:rPr lang="zh-CN" altLang="en-US" dirty="0" smtClean="0"/>
              <a:t> </a:t>
            </a:r>
            <a:r>
              <a:rPr lang="en-US" altLang="zh-CN" dirty="0" smtClean="0"/>
              <a:t>hacker</a:t>
            </a:r>
            <a:r>
              <a:rPr lang="zh-CN" altLang="en-US" dirty="0" smtClean="0"/>
              <a:t>的代码。</a:t>
            </a:r>
            <a:endParaRPr lang="zh-CN" altLang="en-US" dirty="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我在本机上搭建了</a:t>
            </a:r>
            <a:r>
              <a:rPr lang="en-US" altLang="zh-CN" dirty="0" err="1" smtClean="0"/>
              <a:t>rms</a:t>
            </a:r>
            <a:r>
              <a:rPr lang="zh-CN" altLang="en-US" dirty="0" smtClean="0"/>
              <a:t>的运行平台，所有代码都在本机进行调试，这对查找问题非常有帮助。</a:t>
            </a:r>
            <a:endParaRPr lang="en-US" altLang="zh-CN" dirty="0" smtClean="0"/>
          </a:p>
          <a:p>
            <a:r>
              <a:rPr lang="zh-CN" altLang="en-US" dirty="0" smtClean="0"/>
              <a:t>首先在上传文件的过程中，每上传一次压缩包，就增长</a:t>
            </a:r>
            <a:r>
              <a:rPr lang="en-US" altLang="zh-CN" dirty="0" smtClean="0"/>
              <a:t>30</a:t>
            </a:r>
            <a:r>
              <a:rPr lang="zh-CN" altLang="en-US" dirty="0" smtClean="0"/>
              <a:t>左右个句柄。然后开始分析代码</a:t>
            </a:r>
            <a:endParaRPr lang="zh-CN" altLang="en-US" dirty="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第一步，</a:t>
            </a:r>
            <a:r>
              <a:rPr lang="en-US" altLang="zh-CN" dirty="0" err="1" smtClean="0"/>
              <a:t>BufferReader</a:t>
            </a:r>
            <a:r>
              <a:rPr lang="zh-CN" altLang="en-US" dirty="0" smtClean="0"/>
              <a:t>  没有 </a:t>
            </a:r>
            <a:r>
              <a:rPr lang="en-US" altLang="zh-CN" dirty="0" smtClean="0"/>
              <a:t>close</a:t>
            </a:r>
            <a:r>
              <a:rPr lang="zh-CN" altLang="en-US" dirty="0" smtClean="0"/>
              <a:t>。 这里有可能造成一个句柄泄露。</a:t>
            </a:r>
            <a:endParaRPr lang="en-US" altLang="zh-CN" dirty="0" smtClean="0"/>
          </a:p>
          <a:p>
            <a:r>
              <a:rPr lang="en-US" altLang="zh-CN" dirty="0" smtClean="0"/>
              <a:t>Java</a:t>
            </a:r>
            <a:r>
              <a:rPr lang="zh-CN" altLang="en-US" dirty="0" smtClean="0"/>
              <a:t> 的 </a:t>
            </a:r>
            <a:r>
              <a:rPr lang="en-US" altLang="zh-CN" dirty="0" smtClean="0"/>
              <a:t>stream </a:t>
            </a:r>
            <a:r>
              <a:rPr lang="zh-CN" altLang="en-US" dirty="0" smtClean="0"/>
              <a:t>是进行</a:t>
            </a:r>
            <a:r>
              <a:rPr lang="en-US" altLang="zh-CN" dirty="0" err="1" smtClean="0"/>
              <a:t>io</a:t>
            </a:r>
            <a:r>
              <a:rPr lang="zh-CN" altLang="en-US" dirty="0" smtClean="0"/>
              <a:t>操作的，有些是对应到文件，有些是对应到内存，因此必须显示调用关闭。</a:t>
            </a:r>
            <a:endParaRPr lang="en-US" altLang="zh-CN" dirty="0" smtClean="0"/>
          </a:p>
          <a:p>
            <a:r>
              <a:rPr lang="zh-CN" altLang="en-US" dirty="0" smtClean="0"/>
              <a:t>所有涉及到外部资源个中句柄都需要显示的释放资源，任何</a:t>
            </a:r>
            <a:r>
              <a:rPr lang="en-US" altLang="zh-CN" dirty="0" smtClean="0"/>
              <a:t>socket</a:t>
            </a:r>
            <a:r>
              <a:rPr lang="zh-CN" altLang="en-US" dirty="0" smtClean="0"/>
              <a:t>，</a:t>
            </a:r>
            <a:r>
              <a:rPr lang="en-US" altLang="zh-CN" dirty="0" smtClean="0"/>
              <a:t>file</a:t>
            </a:r>
            <a:r>
              <a:rPr lang="zh-CN" altLang="en-US" dirty="0" smtClean="0"/>
              <a:t>，</a:t>
            </a:r>
            <a:r>
              <a:rPr lang="en-US" altLang="zh-CN" dirty="0" smtClean="0"/>
              <a:t>event</a:t>
            </a:r>
            <a:r>
              <a:rPr lang="zh-CN" altLang="en-US" dirty="0" smtClean="0"/>
              <a:t>，</a:t>
            </a:r>
            <a:r>
              <a:rPr lang="en-US" altLang="zh-CN" dirty="0" smtClean="0"/>
              <a:t>key(windows),</a:t>
            </a:r>
            <a:r>
              <a:rPr lang="en-US" altLang="zh-CN" dirty="0" err="1" smtClean="0"/>
              <a:t>process,thread</a:t>
            </a:r>
            <a:r>
              <a:rPr lang="zh-CN" altLang="en-US" dirty="0" smtClean="0"/>
              <a:t>等</a:t>
            </a:r>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70</a:t>
            </a:r>
            <a:r>
              <a:rPr lang="zh-CN" altLang="en-US" dirty="0" smtClean="0"/>
              <a:t>行，</a:t>
            </a:r>
            <a:r>
              <a:rPr lang="en-US" altLang="zh-CN" sz="1200" kern="1200" dirty="0" err="1" smtClean="0">
                <a:solidFill>
                  <a:schemeClr val="tx1"/>
                </a:solidFill>
                <a:latin typeface="Arial" pitchFamily="34" charset="0"/>
                <a:ea typeface="宋体" pitchFamily="2" charset="-122"/>
                <a:cs typeface="+mn-cs"/>
              </a:rPr>
              <a:t>DigestInputStream</a:t>
            </a:r>
            <a:r>
              <a:rPr lang="zh-CN" altLang="en-US" sz="1200" kern="1200" dirty="0" smtClean="0">
                <a:solidFill>
                  <a:schemeClr val="tx1"/>
                </a:solidFill>
                <a:latin typeface="Arial" pitchFamily="34" charset="0"/>
                <a:ea typeface="宋体" pitchFamily="2" charset="-122"/>
                <a:cs typeface="+mn-cs"/>
              </a:rPr>
              <a:t>，</a:t>
            </a:r>
            <a:r>
              <a:rPr lang="zh-CN" altLang="en-US" dirty="0" smtClean="0"/>
              <a:t>没有 </a:t>
            </a:r>
            <a:r>
              <a:rPr lang="en-US" altLang="zh-CN" dirty="0" smtClean="0"/>
              <a:t>close</a:t>
            </a:r>
            <a:r>
              <a:rPr lang="zh-CN" altLang="en-US" dirty="0" smtClean="0"/>
              <a:t>。 这里有可能造成一个句柄泄露。</a:t>
            </a:r>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停线程，查看调用栈（</a:t>
            </a:r>
            <a:r>
              <a:rPr lang="en-US" altLang="zh-CN" dirty="0" smtClean="0"/>
              <a:t>call</a:t>
            </a:r>
            <a:r>
              <a:rPr lang="zh-CN" altLang="en-US" dirty="0" smtClean="0"/>
              <a:t> </a:t>
            </a:r>
            <a:r>
              <a:rPr lang="en-US" altLang="zh-CN" dirty="0" smtClean="0"/>
              <a:t>stack</a:t>
            </a:r>
            <a:r>
              <a:rPr lang="zh-CN" altLang="en-US" dirty="0" smtClean="0"/>
              <a:t>）。虽然定位到了相应线程，但是调用栈上显示的信息都是系统模块，没有定位到应用程序的模块。或者用</a:t>
            </a:r>
            <a:r>
              <a:rPr lang="en-US" altLang="zh-CN" dirty="0" smtClean="0"/>
              <a:t>java</a:t>
            </a:r>
            <a:r>
              <a:rPr lang="zh-CN" altLang="en-US" dirty="0" smtClean="0"/>
              <a:t>汇编加断点，或者把系统模块的源代码都加载上然后在源代码上加断点，查找系统调用应用模块的回调函数是什么。然后去定位问题。</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由于使用线程池的概念，所以一个线程函数</a:t>
            </a:r>
            <a:r>
              <a:rPr lang="en-US" altLang="zh-CN" dirty="0" smtClean="0"/>
              <a:t>(</a:t>
            </a:r>
            <a:r>
              <a:rPr lang="zh-CN" altLang="en-US" dirty="0" smtClean="0"/>
              <a:t>类</a:t>
            </a:r>
            <a:r>
              <a:rPr lang="en-US" altLang="zh-CN" dirty="0" smtClean="0"/>
              <a:t>)</a:t>
            </a:r>
            <a:r>
              <a:rPr lang="zh-CN" altLang="en-US" dirty="0" smtClean="0"/>
              <a:t>，每一次调用有可能在不同的线程里运行。所以只有同时把线程池的所有线程全部开启，才能调试和查看结果。如果线程</a:t>
            </a:r>
            <a:r>
              <a:rPr lang="zh-CN" altLang="en-US" dirty="0" smtClean="0"/>
              <a:t>函数间有</a:t>
            </a:r>
            <a:r>
              <a:rPr lang="zh-CN" altLang="en-US" dirty="0" smtClean="0"/>
              <a:t>同步关系，那么具有同步关系的线程也要开启才能调试一个功能，否则此处的函数有可能一直等待呢。</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a:bodyPr>
          <a:lstStyle/>
          <a:p>
            <a:r>
              <a:rPr lang="zh-CN" altLang="en-US" dirty="0" smtClean="0"/>
              <a:t>根据最近的一些工作总结</a:t>
            </a:r>
            <a:r>
              <a:rPr lang="en-US" altLang="zh-CN" dirty="0" smtClean="0"/>
              <a:t>,</a:t>
            </a:r>
            <a:r>
              <a:rPr lang="zh-CN" altLang="en-US" dirty="0" smtClean="0"/>
              <a:t>我主要讲的内容，包括以下两个部分。</a:t>
            </a:r>
            <a:endParaRPr lang="en-US" altLang="zh-CN" dirty="0" smtClean="0"/>
          </a:p>
          <a:p>
            <a:r>
              <a:rPr lang="en-US" altLang="zh-CN" dirty="0" smtClean="0"/>
              <a:t>1</a:t>
            </a:r>
            <a:r>
              <a:rPr lang="zh-CN" altLang="en-US" dirty="0" smtClean="0"/>
              <a:t>，并发问题</a:t>
            </a:r>
            <a:endParaRPr lang="en-US" altLang="zh-CN" dirty="0" smtClean="0"/>
          </a:p>
          <a:p>
            <a:r>
              <a:rPr lang="en-US" altLang="zh-CN" dirty="0" smtClean="0"/>
              <a:t>2</a:t>
            </a:r>
            <a:r>
              <a:rPr lang="zh-CN" altLang="en-US" dirty="0" smtClean="0"/>
              <a:t>，句柄泄露</a:t>
            </a:r>
            <a:endParaRPr lang="en-US" altLang="zh-CN" dirty="0" smtClean="0"/>
          </a:p>
          <a:p>
            <a:r>
              <a:rPr lang="zh-CN" altLang="en-US" dirty="0" smtClean="0"/>
              <a:t>我会扩展很多软件开发的技术内容和手段进行讲解，我讲述的有些内容不局限于一种语言和一种平台。很多平台都可以通用。</a:t>
            </a:r>
            <a:endParaRPr lang="zh-CN" altLang="en-US" dirty="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a:t>
            </a:r>
            <a:r>
              <a:rPr lang="en-US" altLang="zh-CN" dirty="0" smtClean="0"/>
              <a:t>server</a:t>
            </a:r>
            <a:r>
              <a:rPr lang="zh-CN" altLang="en-US" dirty="0" smtClean="0"/>
              <a:t>点击暂停</a:t>
            </a:r>
            <a:r>
              <a:rPr lang="en-US" altLang="zh-CN" dirty="0" smtClean="0"/>
              <a:t>,</a:t>
            </a:r>
            <a:r>
              <a:rPr lang="zh-CN" altLang="en-US" dirty="0" smtClean="0"/>
              <a:t>是停止所有</a:t>
            </a:r>
            <a:r>
              <a:rPr lang="en-US" altLang="zh-CN" dirty="0" smtClean="0"/>
              <a:t>112</a:t>
            </a:r>
            <a:r>
              <a:rPr lang="zh-CN" altLang="en-US" dirty="0" smtClean="0"/>
              <a:t>个线程。 </a:t>
            </a:r>
            <a:r>
              <a:rPr lang="en-US" altLang="zh-CN" dirty="0" smtClean="0"/>
              <a:t>Debug</a:t>
            </a:r>
            <a:r>
              <a:rPr lang="zh-CN" altLang="en-US" dirty="0" smtClean="0"/>
              <a:t>界面里树形结构的根处暂停也是停止根所包含的全部线程。</a:t>
            </a:r>
            <a:endParaRPr lang="en-US" altLang="zh-CN" dirty="0" smtClean="0"/>
          </a:p>
          <a:p>
            <a:r>
              <a:rPr lang="zh-CN" altLang="en-US" dirty="0" smtClean="0"/>
              <a:t>暂停的操作</a:t>
            </a:r>
            <a:r>
              <a:rPr lang="zh-CN" altLang="en-US" dirty="0" smtClean="0"/>
              <a:t>方法，选择一个线程，可以暂停单个线程，在此线程中断期间，他线程会继续运行。</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19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调用堆栈是比较重要的信息，能够让你知道，系统类库之间的调用关系，就是执行顺序。</a:t>
            </a:r>
            <a:endParaRPr lang="en-US" altLang="zh-CN" dirty="0" smtClean="0"/>
          </a:p>
          <a:p>
            <a:endParaRPr lang="en-US" altLang="zh-CN" dirty="0" smtClean="0"/>
          </a:p>
          <a:p>
            <a:r>
              <a:rPr lang="zh-CN" altLang="en-US" dirty="0" smtClean="0"/>
              <a:t>无源代码调试里面最重要的，调用堆栈，寄存器，内存查看，逆向工程的核心技术。</a:t>
            </a:r>
            <a:endParaRPr lang="en-US" altLang="zh-CN" dirty="0" smtClean="0"/>
          </a:p>
          <a:p>
            <a:r>
              <a:rPr lang="zh-CN" altLang="en-US" dirty="0" smtClean="0"/>
              <a:t>有源代码的情况下，启动暂停，类库初始化断点，线程控制调试等技术。</a:t>
            </a:r>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20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发现句柄泄漏对应的是</a:t>
            </a:r>
            <a:r>
              <a:rPr lang="en-US" sz="1200" b="0" i="0" kern="1200" dirty="0" smtClean="0">
                <a:solidFill>
                  <a:schemeClr val="tx1"/>
                </a:solidFill>
                <a:latin typeface="Arial" pitchFamily="34" charset="0"/>
                <a:ea typeface="宋体" pitchFamily="2" charset="-122"/>
                <a:cs typeface="+mn-cs"/>
              </a:rPr>
              <a:t>File \Device\</a:t>
            </a:r>
            <a:r>
              <a:rPr lang="en-US" sz="1200" b="0" i="0" kern="1200" dirty="0" err="1" smtClean="0">
                <a:solidFill>
                  <a:schemeClr val="tx1"/>
                </a:solidFill>
                <a:latin typeface="Arial" pitchFamily="34" charset="0"/>
                <a:ea typeface="宋体" pitchFamily="2" charset="-122"/>
                <a:cs typeface="+mn-cs"/>
              </a:rPr>
              <a:t>Afd</a:t>
            </a:r>
            <a:r>
              <a:rPr lang="en-US" sz="1200" b="0" i="0" kern="1200" dirty="0" smtClean="0">
                <a:solidFill>
                  <a:schemeClr val="tx1"/>
                </a:solidFill>
                <a:latin typeface="Arial" pitchFamily="34" charset="0"/>
                <a:ea typeface="宋体" pitchFamily="2" charset="-122"/>
                <a:cs typeface="+mn-cs"/>
              </a:rPr>
              <a:t>，\Device\</a:t>
            </a:r>
            <a:r>
              <a:rPr lang="en-US" sz="1200" b="0" i="0" kern="1200" dirty="0" err="1" smtClean="0">
                <a:solidFill>
                  <a:schemeClr val="tx1"/>
                </a:solidFill>
                <a:latin typeface="Arial" pitchFamily="34" charset="0"/>
                <a:ea typeface="宋体" pitchFamily="2" charset="-122"/>
                <a:cs typeface="+mn-cs"/>
              </a:rPr>
              <a:t>Afd</a:t>
            </a:r>
            <a:r>
              <a:rPr lang="zh-CN" altLang="en-US" sz="1200" b="0" i="0" kern="1200" dirty="0" smtClean="0">
                <a:solidFill>
                  <a:schemeClr val="tx1"/>
                </a:solidFill>
                <a:latin typeface="Arial" pitchFamily="34" charset="0"/>
                <a:ea typeface="宋体" pitchFamily="2" charset="-122"/>
                <a:cs typeface="+mn-cs"/>
              </a:rPr>
              <a:t>和</a:t>
            </a:r>
            <a:r>
              <a:rPr lang="en-US" sz="1200" b="0" i="0" kern="1200" dirty="0" err="1" smtClean="0">
                <a:solidFill>
                  <a:schemeClr val="tx1"/>
                </a:solidFill>
                <a:latin typeface="Arial" pitchFamily="34" charset="0"/>
                <a:ea typeface="宋体" pitchFamily="2" charset="-122"/>
                <a:cs typeface="+mn-cs"/>
              </a:rPr>
              <a:t>afd</a:t>
            </a:r>
            <a:r>
              <a:rPr lang="zh-CN" altLang="en-US" sz="1200" b="0" i="0" kern="1200" dirty="0" smtClean="0">
                <a:solidFill>
                  <a:schemeClr val="tx1"/>
                </a:solidFill>
                <a:latin typeface="Arial" pitchFamily="34" charset="0"/>
                <a:ea typeface="宋体" pitchFamily="2" charset="-122"/>
                <a:cs typeface="+mn-cs"/>
              </a:rPr>
              <a:t>驱动相关，通过句柄描述</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判断是程序使用</a:t>
            </a:r>
            <a:r>
              <a:rPr lang="en-US" sz="1200" b="0" i="0" kern="1200" dirty="0" smtClean="0">
                <a:solidFill>
                  <a:schemeClr val="tx1"/>
                </a:solidFill>
                <a:latin typeface="Arial" pitchFamily="34" charset="0"/>
                <a:ea typeface="宋体" pitchFamily="2" charset="-122"/>
                <a:cs typeface="+mn-cs"/>
              </a:rPr>
              <a:t>Winsock(Sockets)</a:t>
            </a:r>
            <a:r>
              <a:rPr lang="zh-CN" altLang="en-US" sz="1200" b="0" i="0" kern="1200" dirty="0" smtClean="0">
                <a:solidFill>
                  <a:schemeClr val="tx1"/>
                </a:solidFill>
                <a:latin typeface="Arial" pitchFamily="34" charset="0"/>
                <a:ea typeface="宋体" pitchFamily="2" charset="-122"/>
                <a:cs typeface="+mn-cs"/>
              </a:rPr>
              <a:t>导致的问题</a:t>
            </a:r>
            <a:endParaRPr lang="en-US" altLang="zh-CN" sz="1200" b="0" i="0" kern="1200" dirty="0" smtClean="0">
              <a:solidFill>
                <a:schemeClr val="tx1"/>
              </a:solidFill>
              <a:latin typeface="Arial" pitchFamily="34" charset="0"/>
              <a:ea typeface="宋体" pitchFamily="2" charset="-122"/>
              <a:cs typeface="+mn-cs"/>
            </a:endParaRPr>
          </a:p>
          <a:p>
            <a:endParaRPr lang="en-US" altLang="zh-CN" dirty="0" smtClean="0"/>
          </a:p>
          <a:p>
            <a:r>
              <a:rPr lang="zh-CN" altLang="en-US" dirty="0" smtClean="0"/>
              <a:t>同时监测网络资源和句柄资源，发现网络连接关一个，句柄增加一个。</a:t>
            </a:r>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21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因为</a:t>
            </a:r>
            <a:r>
              <a:rPr lang="en-US" altLang="zh-CN" smtClean="0"/>
              <a:t>monitor</a:t>
            </a:r>
            <a:r>
              <a:rPr lang="zh-CN" altLang="en-US" smtClean="0"/>
              <a:t> </a:t>
            </a:r>
            <a:r>
              <a:rPr lang="en-US" altLang="zh-CN" dirty="0" smtClean="0"/>
              <a:t>server</a:t>
            </a:r>
            <a:r>
              <a:rPr lang="zh-CN" altLang="en-US" dirty="0" smtClean="0"/>
              <a:t>也同时在一台电脑上调试运行呢，所以去查了一下访问日志，就确定了原因。</a:t>
            </a:r>
            <a:endParaRPr lang="en-US" altLang="zh-CN" dirty="0" smtClean="0"/>
          </a:p>
          <a:p>
            <a:r>
              <a:rPr lang="zh-CN" altLang="en-US" dirty="0" smtClean="0"/>
              <a:t>最后确认为，</a:t>
            </a:r>
            <a:r>
              <a:rPr lang="en-US" altLang="zh-CN" dirty="0" err="1" smtClean="0"/>
              <a:t>httpclient</a:t>
            </a:r>
            <a:r>
              <a:rPr lang="zh-CN" altLang="en-US" dirty="0" smtClean="0"/>
              <a:t> 没有 </a:t>
            </a:r>
            <a:r>
              <a:rPr lang="en-US" altLang="zh-CN" dirty="0" smtClean="0"/>
              <a:t>shutdown</a:t>
            </a:r>
            <a:r>
              <a:rPr lang="zh-CN" altLang="en-US" dirty="0" smtClean="0"/>
              <a:t> 导致每一次网络访问，都泄露一个</a:t>
            </a:r>
            <a:r>
              <a:rPr lang="en-US" altLang="zh-CN" dirty="0" smtClean="0"/>
              <a:t>socket</a:t>
            </a:r>
            <a:r>
              <a:rPr lang="zh-CN" altLang="en-US" dirty="0" smtClean="0"/>
              <a:t>句柄。</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22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23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Frame</a:t>
            </a:r>
            <a:r>
              <a:rPr lang="zh-CN" altLang="en-US" dirty="0" smtClean="0"/>
              <a:t>是什么？</a:t>
            </a:r>
            <a:r>
              <a:rPr lang="en-US" altLang="zh-CN" dirty="0" smtClean="0"/>
              <a:t>{</a:t>
            </a:r>
            <a:r>
              <a:rPr lang="zh-CN" altLang="en-US" dirty="0" smtClean="0"/>
              <a:t> 网络链路层的一个数据包叫帧，网络层叫包</a:t>
            </a:r>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24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25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xfrm>
            <a:off x="684213" y="1141413"/>
            <a:ext cx="5486400" cy="3086100"/>
          </a:xfrm>
          <a:noFill/>
          <a:ln>
            <a:solidFill>
              <a:srgbClr val="000000"/>
            </a:solidFill>
          </a:ln>
        </p:spPr>
      </p:sp>
      <p:sp>
        <p:nvSpPr>
          <p:cNvPr id="22531" name="备注占位符 2"/>
          <p:cNvSpPr>
            <a:spLocks noGrp="1" noChangeArrowheads="1"/>
          </p:cNvSpPr>
          <p:nvPr>
            <p:ph type="body" idx="1"/>
          </p:nvPr>
        </p:nvSpPr>
        <p:spPr>
          <a:xfrm>
            <a:off x="684213" y="4398963"/>
            <a:ext cx="5486400" cy="3600450"/>
          </a:xfrm>
          <a:noFill/>
          <a:ln/>
        </p:spPr>
        <p:txBody>
          <a:bodyPr/>
          <a:lstStyle/>
          <a:p>
            <a:pPr eaLnBrk="1" hangingPunct="1">
              <a:spcBef>
                <a:spcPct val="0"/>
              </a:spcBef>
            </a:pPr>
            <a:endParaRPr lang="zh-CN" altLang="en-US" dirty="0" smtClean="0">
              <a:latin typeface="Arial" charset="0"/>
            </a:endParaRPr>
          </a:p>
        </p:txBody>
      </p:sp>
      <p:sp>
        <p:nvSpPr>
          <p:cNvPr id="22532" name="灯片编号占位符 3"/>
          <p:cNvSpPr txBox="1">
            <a:spLocks noGrp="1" noChangeArrowheads="1"/>
          </p:cNvSpPr>
          <p:nvPr/>
        </p:nvSpPr>
        <p:spPr bwMode="auto">
          <a:xfrm>
            <a:off x="3883025" y="8683625"/>
            <a:ext cx="2971800" cy="458788"/>
          </a:xfrm>
          <a:prstGeom prst="rect">
            <a:avLst/>
          </a:prstGeom>
          <a:noFill/>
          <a:ln w="9525">
            <a:noFill/>
            <a:miter lim="800000"/>
            <a:headEnd/>
            <a:tailEnd/>
          </a:ln>
        </p:spPr>
        <p:txBody>
          <a:bodyPr anchor="b"/>
          <a:lstStyle/>
          <a:p>
            <a:pPr algn="r" eaLnBrk="1" hangingPunct="1"/>
            <a:fld id="{6F8BEE3B-5B5C-40C1-B33D-217A41794B76}" type="slidenum">
              <a:rPr lang="zh-CN" altLang="en-US" sz="1200">
                <a:latin typeface="Calibri" pitchFamily="34" charset="0"/>
              </a:rPr>
              <a:pPr algn="r" eaLnBrk="1" hangingPunct="1"/>
              <a:t>26</a:t>
            </a:fld>
            <a:endParaRPr lang="zh-CN" altLang="en-US" sz="1200">
              <a:latin typeface="Calibri" pitchFamily="34" charset="0"/>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a:bodyPr>
          <a:lstStyle/>
          <a:p>
            <a:r>
              <a:rPr lang="zh-CN" altLang="en-US" dirty="0" smtClean="0"/>
              <a:t>我这次涉及到的应用是</a:t>
            </a:r>
            <a:r>
              <a:rPr lang="en-US" altLang="zh-CN" dirty="0" err="1" smtClean="0"/>
              <a:t>rms</a:t>
            </a:r>
            <a:r>
              <a:rPr lang="zh-CN" altLang="en-US" dirty="0" smtClean="0"/>
              <a:t>系统，这个系统的开发由</a:t>
            </a:r>
            <a:r>
              <a:rPr lang="en-US" altLang="zh-CN" dirty="0" smtClean="0"/>
              <a:t>java</a:t>
            </a:r>
            <a:r>
              <a:rPr lang="zh-CN" altLang="en-US" dirty="0" smtClean="0"/>
              <a:t>语言</a:t>
            </a:r>
            <a:r>
              <a:rPr lang="en-US" altLang="zh-CN" dirty="0" smtClean="0"/>
              <a:t>+</a:t>
            </a:r>
            <a:r>
              <a:rPr lang="en-US" altLang="zh-CN" dirty="0" err="1" smtClean="0"/>
              <a:t>virgo</a:t>
            </a:r>
            <a:r>
              <a:rPr lang="en-US" altLang="zh-CN" dirty="0" smtClean="0"/>
              <a:t>/spring</a:t>
            </a:r>
            <a:r>
              <a:rPr lang="zh-CN" altLang="en-US" dirty="0" smtClean="0"/>
              <a:t>开发库 利用</a:t>
            </a:r>
            <a:r>
              <a:rPr lang="en-US" altLang="zh-CN" dirty="0" smtClean="0"/>
              <a:t>eclipse</a:t>
            </a:r>
            <a:r>
              <a:rPr lang="zh-CN" altLang="en-US" dirty="0" smtClean="0"/>
              <a:t>开发工具实现的</a:t>
            </a:r>
            <a:r>
              <a:rPr lang="en-US" altLang="zh-CN" dirty="0" err="1" smtClean="0"/>
              <a:t>rms</a:t>
            </a:r>
            <a:r>
              <a:rPr lang="zh-CN" altLang="en-US" dirty="0" smtClean="0"/>
              <a:t>业务。</a:t>
            </a:r>
            <a:endParaRPr lang="en-US" altLang="zh-CN" dirty="0" smtClean="0"/>
          </a:p>
          <a:p>
            <a:r>
              <a:rPr lang="zh-CN" altLang="en-US" dirty="0" smtClean="0"/>
              <a:t>这里面需要的知识点为：开发语言，开发库，开发工具和业务知识</a:t>
            </a:r>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只要看到一种语言就会从这个语言的编译器应该怎么做来考虑这个语言。</a:t>
            </a:r>
            <a:endParaRPr lang="en-US" altLang="zh-CN" dirty="0" smtClean="0"/>
          </a:p>
          <a:p>
            <a:r>
              <a:rPr lang="zh-CN" altLang="en-US" dirty="0" smtClean="0"/>
              <a:t>进程，线程，中断，回调，</a:t>
            </a:r>
            <a:endParaRPr lang="en-US" altLang="zh-CN" dirty="0" smtClean="0"/>
          </a:p>
          <a:p>
            <a:r>
              <a:rPr lang="zh-CN" altLang="en-US" dirty="0" smtClean="0"/>
              <a:t>虽然咱们再用集成开发环境</a:t>
            </a:r>
            <a:r>
              <a:rPr lang="en-US" altLang="zh-CN" dirty="0" err="1" smtClean="0"/>
              <a:t>ide</a:t>
            </a:r>
            <a:r>
              <a:rPr lang="zh-CN" altLang="en-US" dirty="0" smtClean="0"/>
              <a:t>，其实编译都是命令行的。</a:t>
            </a:r>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分支循环，运算符都是实现逻辑的方法</a:t>
            </a:r>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是注解，</a:t>
            </a:r>
            <a:r>
              <a:rPr lang="en-US" altLang="zh-CN" dirty="0" smtClean="0"/>
              <a:t>java5</a:t>
            </a:r>
            <a:r>
              <a:rPr lang="zh-CN" altLang="en-US" dirty="0" smtClean="0"/>
              <a:t>开始提供的。</a:t>
            </a:r>
            <a:r>
              <a:rPr lang="en-US" altLang="zh-CN" dirty="0" err="1" smtClean="0"/>
              <a:t>cpu</a:t>
            </a:r>
            <a:r>
              <a:rPr lang="zh-CN" altLang="en-US" dirty="0" smtClean="0"/>
              <a:t>也好</a:t>
            </a:r>
            <a:r>
              <a:rPr lang="en-US" altLang="zh-CN" dirty="0" err="1" smtClean="0"/>
              <a:t>jvm</a:t>
            </a:r>
            <a:r>
              <a:rPr lang="zh-CN" altLang="en-US" dirty="0" smtClean="0"/>
              <a:t>也好，他们只认识</a:t>
            </a:r>
            <a:r>
              <a:rPr lang="en-US" altLang="zh-CN" dirty="0" smtClean="0"/>
              <a:t>01</a:t>
            </a:r>
            <a:r>
              <a:rPr lang="zh-CN" altLang="en-US" dirty="0" smtClean="0"/>
              <a:t>，只有数据段和代码段，</a:t>
            </a:r>
            <a:r>
              <a:rPr lang="en-US" altLang="zh-CN" dirty="0" smtClean="0"/>
              <a:t>java5</a:t>
            </a:r>
            <a:r>
              <a:rPr lang="zh-CN" altLang="en-US" dirty="0" smtClean="0"/>
              <a:t>的编译器编译这段代码的时候，会把</a:t>
            </a:r>
            <a:r>
              <a:rPr lang="en-US" altLang="zh-CN" dirty="0" smtClean="0"/>
              <a:t>public</a:t>
            </a:r>
            <a:r>
              <a:rPr lang="zh-CN" altLang="en-US" dirty="0" smtClean="0"/>
              <a:t>部分编译成代码，</a:t>
            </a:r>
            <a:r>
              <a:rPr lang="en-US" altLang="zh-CN" dirty="0" smtClean="0"/>
              <a:t>@</a:t>
            </a:r>
            <a:r>
              <a:rPr lang="zh-CN" altLang="en-US" dirty="0" smtClean="0"/>
              <a:t>部分编译成数据，这部分知识是编译器支持的可执行文件格式。可执行文件格式包括代码段数据段和资源段，比如版本信息。然后可执行文件加载的时候，由</a:t>
            </a:r>
            <a:r>
              <a:rPr lang="en-US" altLang="zh-CN" dirty="0" smtClean="0"/>
              <a:t>loader</a:t>
            </a:r>
            <a:r>
              <a:rPr lang="zh-CN" altLang="en-US" dirty="0" smtClean="0"/>
              <a:t>来负责加载解析这些数据。加载好以后，根据入口信息，</a:t>
            </a:r>
            <a:r>
              <a:rPr lang="en-US" altLang="zh-CN" dirty="0" err="1" smtClean="0"/>
              <a:t>cpu</a:t>
            </a:r>
            <a:r>
              <a:rPr lang="en-US" altLang="zh-CN" dirty="0" smtClean="0"/>
              <a:t>/</a:t>
            </a:r>
            <a:r>
              <a:rPr lang="en-US" altLang="zh-CN" dirty="0" err="1" smtClean="0"/>
              <a:t>jvm</a:t>
            </a:r>
            <a:r>
              <a:rPr lang="zh-CN" altLang="en-US" dirty="0" smtClean="0"/>
              <a:t>开始执行代码。</a:t>
            </a:r>
            <a:endParaRPr lang="en-US" altLang="zh-CN" dirty="0" smtClean="0"/>
          </a:p>
          <a:p>
            <a:endParaRPr lang="en-US" altLang="zh-CN" dirty="0" smtClean="0"/>
          </a:p>
          <a:p>
            <a:r>
              <a:rPr lang="zh-CN" altLang="en-US" dirty="0" smtClean="0"/>
              <a:t>由</a:t>
            </a:r>
            <a:r>
              <a:rPr lang="en-US" altLang="zh-CN" dirty="0" smtClean="0"/>
              <a:t>tomcat</a:t>
            </a:r>
            <a:r>
              <a:rPr lang="zh-CN" altLang="en-US" dirty="0" smtClean="0"/>
              <a:t>，</a:t>
            </a:r>
            <a:r>
              <a:rPr lang="en-US" altLang="zh-CN" dirty="0" smtClean="0"/>
              <a:t>spring</a:t>
            </a:r>
            <a:r>
              <a:rPr lang="zh-CN" altLang="en-US" dirty="0" smtClean="0"/>
              <a:t>的架构，</a:t>
            </a:r>
            <a:r>
              <a:rPr lang="en-US" altLang="zh-CN" dirty="0" smtClean="0"/>
              <a:t>tomcat</a:t>
            </a:r>
            <a:r>
              <a:rPr lang="zh-CN" altLang="en-US" dirty="0" smtClean="0"/>
              <a:t>是并行的，所以</a:t>
            </a:r>
            <a:r>
              <a:rPr lang="en-US" altLang="zh-CN" dirty="0" smtClean="0"/>
              <a:t>spring</a:t>
            </a:r>
            <a:r>
              <a:rPr lang="zh-CN" altLang="en-US" dirty="0" smtClean="0"/>
              <a:t>调用注解的时候也是并行的。这部分知识就是开发平台和开发库的知识。</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latin typeface="Arial" pitchFamily="34" charset="0"/>
                <a:ea typeface="宋体" pitchFamily="2" charset="-122"/>
                <a:cs typeface="+mn-cs"/>
              </a:rPr>
              <a:t>程序的入口？？？大家考虑一下可执行文件的入口，操作系统的入口，甚至</a:t>
            </a:r>
            <a:r>
              <a:rPr lang="en-US" altLang="zh-CN" sz="1200" kern="1200" dirty="0" err="1" smtClean="0">
                <a:solidFill>
                  <a:schemeClr val="tx1"/>
                </a:solidFill>
                <a:latin typeface="Arial" pitchFamily="34" charset="0"/>
                <a:ea typeface="宋体" pitchFamily="2" charset="-122"/>
                <a:cs typeface="+mn-cs"/>
              </a:rPr>
              <a:t>cpu</a:t>
            </a:r>
            <a:r>
              <a:rPr lang="zh-CN" altLang="en-US" sz="1200" kern="1200" dirty="0" smtClean="0">
                <a:solidFill>
                  <a:schemeClr val="tx1"/>
                </a:solidFill>
                <a:latin typeface="Arial" pitchFamily="34" charset="0"/>
                <a:ea typeface="宋体" pitchFamily="2" charset="-122"/>
                <a:cs typeface="+mn-cs"/>
              </a:rPr>
              <a:t>加电后执行的第一行代码是什么</a:t>
            </a:r>
            <a:r>
              <a:rPr lang="en-US" altLang="zh-CN" sz="1200" kern="1200" dirty="0" smtClean="0">
                <a:solidFill>
                  <a:schemeClr val="tx1"/>
                </a:solidFill>
                <a:latin typeface="Arial" pitchFamily="34" charset="0"/>
                <a:ea typeface="宋体" pitchFamily="2" charset="-122"/>
                <a:cs typeface="+mn-cs"/>
              </a:rPr>
              <a:t>?(</a:t>
            </a:r>
            <a:r>
              <a:rPr lang="zh-CN" altLang="en-US" sz="1200" kern="1200" dirty="0" smtClean="0">
                <a:solidFill>
                  <a:schemeClr val="tx1"/>
                </a:solidFill>
                <a:latin typeface="Arial" pitchFamily="34" charset="0"/>
                <a:ea typeface="宋体" pitchFamily="2" charset="-122"/>
                <a:cs typeface="+mn-cs"/>
              </a:rPr>
              <a:t>搞嵌入式的对这些了解比较深</a:t>
            </a:r>
            <a:r>
              <a:rPr lang="en-US" altLang="zh-CN" sz="1200" kern="1200" dirty="0" smtClean="0">
                <a:solidFill>
                  <a:schemeClr val="tx1"/>
                </a:solidFill>
                <a:latin typeface="Arial" pitchFamily="34" charset="0"/>
                <a:ea typeface="宋体" pitchFamily="2" charset="-122"/>
                <a:cs typeface="+mn-cs"/>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latin typeface="Arial" pitchFamily="34" charset="0"/>
                <a:ea typeface="宋体" pitchFamily="2" charset="-122"/>
                <a:cs typeface="+mn-cs"/>
              </a:rPr>
              <a:t>只要是有代码的地方就要考虑入口在哪儿。考虑这个相当于你把自己的大脑当作</a:t>
            </a:r>
            <a:r>
              <a:rPr lang="en-US" sz="1200" kern="1200" dirty="0" err="1" smtClean="0">
                <a:solidFill>
                  <a:schemeClr val="tx1"/>
                </a:solidFill>
                <a:latin typeface="Arial" pitchFamily="34" charset="0"/>
                <a:ea typeface="宋体" pitchFamily="2" charset="-122"/>
                <a:cs typeface="+mn-cs"/>
              </a:rPr>
              <a:t>cpu</a:t>
            </a:r>
            <a:r>
              <a:rPr lang="en-US" sz="1200" kern="1200" dirty="0" smtClean="0">
                <a:solidFill>
                  <a:schemeClr val="tx1"/>
                </a:solidFill>
                <a:latin typeface="Arial" pitchFamily="34" charset="0"/>
                <a:ea typeface="宋体" pitchFamily="2" charset="-122"/>
                <a:cs typeface="+mn-cs"/>
              </a:rPr>
              <a:t>/</a:t>
            </a:r>
            <a:r>
              <a:rPr lang="en-US" sz="1200" kern="1200" dirty="0" err="1" smtClean="0">
                <a:solidFill>
                  <a:schemeClr val="tx1"/>
                </a:solidFill>
                <a:latin typeface="Arial" pitchFamily="34" charset="0"/>
                <a:ea typeface="宋体" pitchFamily="2" charset="-122"/>
                <a:cs typeface="+mn-cs"/>
              </a:rPr>
              <a:t>jvm</a:t>
            </a:r>
            <a:r>
              <a:rPr lang="zh-CN" altLang="en-US" sz="1200" kern="1200" dirty="0" smtClean="0">
                <a:solidFill>
                  <a:schemeClr val="tx1"/>
                </a:solidFill>
                <a:latin typeface="Arial" pitchFamily="34" charset="0"/>
                <a:ea typeface="宋体" pitchFamily="2" charset="-122"/>
                <a:cs typeface="+mn-cs"/>
              </a:rPr>
              <a:t>来运行程序。</a:t>
            </a:r>
          </a:p>
          <a:p>
            <a:endParaRPr lang="en-US" altLang="zh-CN" dirty="0" smtClean="0"/>
          </a:p>
          <a:p>
            <a:r>
              <a:rPr lang="zh-CN" altLang="en-US" dirty="0" smtClean="0"/>
              <a:t>开发语言的资源</a:t>
            </a:r>
            <a:r>
              <a:rPr lang="zh-CN" altLang="en-US" dirty="0" smtClean="0"/>
              <a:t>，系统资源释放问题。语言资源只有内存，所以只要</a:t>
            </a:r>
            <a:r>
              <a:rPr lang="zh-CN" altLang="en-US" dirty="0" smtClean="0"/>
              <a:t>没有引用就</a:t>
            </a:r>
            <a:r>
              <a:rPr lang="zh-CN" altLang="en-US" dirty="0" smtClean="0"/>
              <a:t>可以自动释放资源。系统资源通常要控制硬件，所以必须显示的调用关闭才行。语言层面一般不会自动释放系统资源。</a:t>
            </a:r>
            <a:endParaRPr lang="en-US" altLang="zh-CN" dirty="0" smtClean="0"/>
          </a:p>
          <a:p>
            <a:r>
              <a:rPr lang="zh-CN" altLang="en-US" dirty="0" smtClean="0"/>
              <a:t>有些系统资源虽然没有引用了</a:t>
            </a:r>
            <a:r>
              <a:rPr lang="en-US" altLang="zh-CN" dirty="0" smtClean="0"/>
              <a:t>,</a:t>
            </a:r>
            <a:r>
              <a:rPr lang="zh-CN" altLang="en-US" dirty="0" smtClean="0"/>
              <a:t>但是业务逻辑还需要继续运行</a:t>
            </a:r>
            <a:r>
              <a:rPr lang="en-US" altLang="zh-CN" dirty="0" smtClean="0"/>
              <a:t>,</a:t>
            </a:r>
            <a:r>
              <a:rPr lang="zh-CN" altLang="en-US" dirty="0" smtClean="0"/>
              <a:t>所以资源不能没有饮用就是放。比如</a:t>
            </a:r>
            <a:r>
              <a:rPr lang="en-US" altLang="zh-CN" dirty="0" smtClean="0"/>
              <a:t>socket</a:t>
            </a:r>
            <a:r>
              <a:rPr lang="zh-CN" altLang="en-US" dirty="0" smtClean="0"/>
              <a:t>，使用</a:t>
            </a:r>
            <a:r>
              <a:rPr lang="en-US" altLang="zh-CN" dirty="0" smtClean="0"/>
              <a:t>socket</a:t>
            </a:r>
            <a:r>
              <a:rPr lang="zh-CN" altLang="en-US" dirty="0" smtClean="0"/>
              <a:t>的类可以没有引用了，但是通信还在进行，当对方关闭链接后，这里才需要释放</a:t>
            </a:r>
            <a:r>
              <a:rPr lang="en-US" altLang="zh-CN" dirty="0" smtClean="0"/>
              <a:t>socket</a:t>
            </a:r>
            <a:r>
              <a:rPr lang="zh-CN" altLang="en-US" dirty="0" smtClean="0"/>
              <a:t>资源，并把内存释放回收。</a:t>
            </a:r>
            <a:endParaRPr lang="en-US" altLang="zh-CN" dirty="0" smtClean="0"/>
          </a:p>
          <a:p>
            <a:endParaRPr lang="en-US" altLang="zh-CN" dirty="0"/>
          </a:p>
          <a:p>
            <a:r>
              <a:rPr lang="zh-CN" altLang="en-US" dirty="0" smtClean="0"/>
              <a:t>此函数是并行的，那么就要考虑数据访问一致性问题，除了局部变量（函数内部新建立的）以外都要考虑并行处理问题。这里对数据库的访问就需要考虑</a:t>
            </a:r>
            <a:r>
              <a:rPr lang="zh-CN" altLang="en-US" dirty="0" smtClean="0"/>
              <a:t>。所有的函数外的访问都要考虑并行和数据一致性。</a:t>
            </a:r>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这是</a:t>
            </a:r>
            <a:r>
              <a:rPr lang="en-US" altLang="zh-CN" dirty="0" smtClean="0"/>
              <a:t>2013</a:t>
            </a:r>
            <a:r>
              <a:rPr lang="zh-CN" altLang="en-US" dirty="0" smtClean="0"/>
              <a:t>年我写的一个芯片的代码，芯片的功能是</a:t>
            </a:r>
            <a:r>
              <a:rPr lang="zh-CN" altLang="en-US" dirty="0" smtClean="0"/>
              <a:t>接收明文和密文，然后遍历密钥，把密钥暴力破解出来。</a:t>
            </a:r>
            <a:endParaRPr lang="zh-CN" altLang="en-US" dirty="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Jvm</a:t>
            </a:r>
            <a:r>
              <a:rPr lang="zh-CN" altLang="en-US" dirty="0" smtClean="0"/>
              <a:t>，不止</a:t>
            </a:r>
            <a:r>
              <a:rPr lang="en-US" altLang="zh-CN" dirty="0" smtClean="0"/>
              <a:t>sun</a:t>
            </a:r>
            <a:r>
              <a:rPr lang="zh-CN" altLang="en-US" dirty="0" smtClean="0"/>
              <a:t>有，很多大公司都有自己的</a:t>
            </a:r>
            <a:r>
              <a:rPr lang="en-US" altLang="zh-CN" dirty="0" err="1" smtClean="0"/>
              <a:t>jvm</a:t>
            </a:r>
            <a:r>
              <a:rPr lang="zh-CN" altLang="en-US" dirty="0" smtClean="0"/>
              <a:t>，如</a:t>
            </a:r>
            <a:r>
              <a:rPr lang="en-US" altLang="zh-CN" dirty="0" smtClean="0"/>
              <a:t>hp</a:t>
            </a:r>
            <a:r>
              <a:rPr lang="zh-CN" altLang="en-US" dirty="0" smtClean="0"/>
              <a:t>，</a:t>
            </a:r>
            <a:r>
              <a:rPr lang="en-US" altLang="zh-CN" dirty="0" err="1" smtClean="0"/>
              <a:t>ibm</a:t>
            </a:r>
            <a:r>
              <a:rPr lang="zh-CN" altLang="en-US" dirty="0" smtClean="0"/>
              <a:t>，</a:t>
            </a:r>
            <a:r>
              <a:rPr lang="en-US" altLang="zh-CN" dirty="0" smtClean="0"/>
              <a:t>sap</a:t>
            </a:r>
            <a:r>
              <a:rPr lang="zh-CN" altLang="en-US" dirty="0" smtClean="0"/>
              <a:t>等等</a:t>
            </a:r>
            <a:endParaRPr lang="en-US" altLang="zh-CN" dirty="0" smtClean="0"/>
          </a:p>
          <a:p>
            <a:endParaRPr lang="en-US" altLang="zh-CN" dirty="0" smtClean="0"/>
          </a:p>
          <a:p>
            <a:r>
              <a:rPr lang="zh-CN" altLang="en-US" sz="1200" kern="1200" dirty="0" smtClean="0">
                <a:solidFill>
                  <a:schemeClr val="tx1"/>
                </a:solidFill>
                <a:latin typeface="Arial" pitchFamily="34" charset="0"/>
                <a:ea typeface="宋体" pitchFamily="2" charset="-122"/>
                <a:cs typeface="+mn-cs"/>
              </a:rPr>
              <a:t>这里为什么会加</a:t>
            </a:r>
            <a:r>
              <a:rPr lang="en-US" sz="1200" kern="1200" dirty="0" smtClean="0">
                <a:solidFill>
                  <a:schemeClr val="tx1"/>
                </a:solidFill>
                <a:latin typeface="Arial" pitchFamily="34" charset="0"/>
                <a:ea typeface="宋体" pitchFamily="2" charset="-122"/>
                <a:cs typeface="+mn-cs"/>
              </a:rPr>
              <a:t>try/catch</a:t>
            </a:r>
            <a:r>
              <a:rPr lang="zh-CN" altLang="en-US" sz="1200" kern="1200" dirty="0" smtClean="0">
                <a:solidFill>
                  <a:schemeClr val="tx1"/>
                </a:solidFill>
                <a:latin typeface="Arial" pitchFamily="34" charset="0"/>
                <a:ea typeface="宋体" pitchFamily="2" charset="-122"/>
                <a:cs typeface="+mn-cs"/>
              </a:rPr>
              <a:t>， </a:t>
            </a:r>
            <a:r>
              <a:rPr lang="en-US" sz="1200" kern="1200" dirty="0" smtClean="0">
                <a:solidFill>
                  <a:schemeClr val="tx1"/>
                </a:solidFill>
                <a:latin typeface="Arial" pitchFamily="34" charset="0"/>
                <a:ea typeface="宋体" pitchFamily="2" charset="-122"/>
                <a:cs typeface="+mn-cs"/>
              </a:rPr>
              <a:t>submit</a:t>
            </a:r>
            <a:r>
              <a:rPr lang="zh-CN" altLang="en-US" sz="1200" kern="1200" dirty="0" smtClean="0">
                <a:solidFill>
                  <a:schemeClr val="tx1"/>
                </a:solidFill>
                <a:latin typeface="Arial" pitchFamily="34" charset="0"/>
                <a:ea typeface="宋体" pitchFamily="2" charset="-122"/>
                <a:cs typeface="+mn-cs"/>
              </a:rPr>
              <a:t>不是静态函数，所以</a:t>
            </a:r>
            <a:r>
              <a:rPr lang="en-US" sz="1200" kern="1200" dirty="0" err="1" smtClean="0">
                <a:solidFill>
                  <a:schemeClr val="tx1"/>
                </a:solidFill>
                <a:latin typeface="Arial" pitchFamily="34" charset="0"/>
                <a:ea typeface="宋体" pitchFamily="2" charset="-122"/>
                <a:cs typeface="+mn-cs"/>
              </a:rPr>
              <a:t>excutor</a:t>
            </a:r>
            <a:r>
              <a:rPr lang="zh-CN" altLang="en-US" sz="1200" kern="1200" dirty="0" smtClean="0">
                <a:solidFill>
                  <a:schemeClr val="tx1"/>
                </a:solidFill>
                <a:latin typeface="Arial" pitchFamily="34" charset="0"/>
                <a:ea typeface="宋体" pitchFamily="2" charset="-122"/>
                <a:cs typeface="+mn-cs"/>
              </a:rPr>
              <a:t>为</a:t>
            </a:r>
            <a:r>
              <a:rPr lang="en-US" sz="1200" kern="1200" dirty="0" smtClean="0">
                <a:solidFill>
                  <a:schemeClr val="tx1"/>
                </a:solidFill>
                <a:latin typeface="Arial" pitchFamily="34" charset="0"/>
                <a:ea typeface="宋体" pitchFamily="2" charset="-122"/>
                <a:cs typeface="+mn-cs"/>
              </a:rPr>
              <a:t>null</a:t>
            </a:r>
            <a:r>
              <a:rPr lang="zh-CN" altLang="en-US" sz="1200" kern="1200" dirty="0" smtClean="0">
                <a:solidFill>
                  <a:schemeClr val="tx1"/>
                </a:solidFill>
                <a:latin typeface="Arial" pitchFamily="34" charset="0"/>
                <a:ea typeface="宋体" pitchFamily="2" charset="-122"/>
                <a:cs typeface="+mn-cs"/>
              </a:rPr>
              <a:t>的时候会产生异常。</a:t>
            </a:r>
            <a:r>
              <a:rPr lang="en-US" sz="1200" kern="1200" dirty="0" err="1" smtClean="0">
                <a:solidFill>
                  <a:schemeClr val="tx1"/>
                </a:solidFill>
                <a:latin typeface="Arial" pitchFamily="34" charset="0"/>
                <a:ea typeface="宋体" pitchFamily="2" charset="-122"/>
                <a:cs typeface="+mn-cs"/>
              </a:rPr>
              <a:t>doJob</a:t>
            </a:r>
            <a:r>
              <a:rPr lang="zh-CN" altLang="en-US" sz="1200" kern="1200" dirty="0" smtClean="0">
                <a:solidFill>
                  <a:schemeClr val="tx1"/>
                </a:solidFill>
                <a:latin typeface="Arial" pitchFamily="34" charset="0"/>
                <a:ea typeface="宋体" pitchFamily="2" charset="-122"/>
                <a:cs typeface="+mn-cs"/>
              </a:rPr>
              <a:t>是并行的。</a:t>
            </a:r>
          </a:p>
          <a:p>
            <a:r>
              <a:rPr lang="zh-CN" altLang="en-US" sz="1200" kern="1200" dirty="0" smtClean="0">
                <a:solidFill>
                  <a:schemeClr val="tx1"/>
                </a:solidFill>
                <a:latin typeface="Arial" pitchFamily="34" charset="0"/>
                <a:ea typeface="宋体" pitchFamily="2" charset="-122"/>
                <a:cs typeface="+mn-cs"/>
              </a:rPr>
              <a:t>每一个代码都是有意义的，我们要把自己写的每一行代码都要清清楚楚，包括调用的库函数，类库都要清晰。不见得去实现一个库函数但是实现的原理要非常清楚。这样才能判断和解决更深层次的问题。</a:t>
            </a:r>
            <a:endParaRPr lang="en-US" altLang="zh-CN" sz="1200" kern="1200" dirty="0" smtClean="0">
              <a:solidFill>
                <a:schemeClr val="tx1"/>
              </a:solidFill>
              <a:latin typeface="Arial" pitchFamily="34" charset="0"/>
              <a:ea typeface="宋体" pitchFamily="2" charset="-122"/>
              <a:cs typeface="+mn-cs"/>
            </a:endParaRPr>
          </a:p>
          <a:p>
            <a:endParaRPr lang="en-US" altLang="zh-CN" sz="1200" kern="1200" dirty="0" smtClean="0">
              <a:solidFill>
                <a:schemeClr val="tx1"/>
              </a:solidFill>
              <a:latin typeface="Arial" pitchFamily="34" charset="0"/>
              <a:ea typeface="宋体" pitchFamily="2" charset="-122"/>
              <a:cs typeface="+mn-cs"/>
            </a:endParaRPr>
          </a:p>
          <a:p>
            <a:r>
              <a:rPr lang="en-US" altLang="zh-CN" sz="1200" kern="1200" dirty="0" smtClean="0">
                <a:solidFill>
                  <a:schemeClr val="tx1"/>
                </a:solidFill>
                <a:latin typeface="Arial" pitchFamily="34" charset="0"/>
                <a:ea typeface="宋体" pitchFamily="2" charset="-122"/>
                <a:cs typeface="+mn-cs"/>
              </a:rPr>
              <a:t>@override</a:t>
            </a:r>
            <a:r>
              <a:rPr lang="en-US" altLang="zh-CN" sz="1200" kern="1200" baseline="0" dirty="0" smtClean="0">
                <a:solidFill>
                  <a:schemeClr val="tx1"/>
                </a:solidFill>
                <a:latin typeface="Arial" pitchFamily="34" charset="0"/>
                <a:ea typeface="宋体" pitchFamily="2" charset="-122"/>
                <a:cs typeface="+mn-cs"/>
              </a:rPr>
              <a:t> </a:t>
            </a:r>
            <a:r>
              <a:rPr lang="zh-CN" altLang="en-US" sz="1200" kern="1200" baseline="0" dirty="0" smtClean="0">
                <a:solidFill>
                  <a:schemeClr val="tx1"/>
                </a:solidFill>
                <a:latin typeface="Arial" pitchFamily="34" charset="0"/>
                <a:ea typeface="宋体" pitchFamily="2" charset="-122"/>
                <a:cs typeface="+mn-cs"/>
              </a:rPr>
              <a:t>在代码里没有任何体现，是在原代码编译阶段，起作用，然后再</a:t>
            </a:r>
            <a:r>
              <a:rPr lang="en-US" altLang="zh-CN" sz="1200" kern="1200" baseline="0" dirty="0" smtClean="0">
                <a:solidFill>
                  <a:schemeClr val="tx1"/>
                </a:solidFill>
                <a:latin typeface="Arial" pitchFamily="34" charset="0"/>
                <a:ea typeface="宋体" pitchFamily="2" charset="-122"/>
                <a:cs typeface="+mn-cs"/>
              </a:rPr>
              <a:t>class</a:t>
            </a:r>
            <a:r>
              <a:rPr lang="zh-CN" altLang="en-US" sz="1200" kern="1200" baseline="0" dirty="0" smtClean="0">
                <a:solidFill>
                  <a:schemeClr val="tx1"/>
                </a:solidFill>
                <a:latin typeface="Arial" pitchFamily="34" charset="0"/>
                <a:ea typeface="宋体" pitchFamily="2" charset="-122"/>
                <a:cs typeface="+mn-cs"/>
              </a:rPr>
              <a:t>里，数据部分保存这个属性信息。</a:t>
            </a:r>
            <a:endParaRPr lang="en-US" altLang="zh-CN" sz="1200" kern="1200" baseline="0" dirty="0" smtClean="0">
              <a:solidFill>
                <a:schemeClr val="tx1"/>
              </a:solidFill>
              <a:latin typeface="Arial" pitchFamily="34" charset="0"/>
              <a:ea typeface="宋体" pitchFamily="2" charset="-122"/>
              <a:cs typeface="+mn-cs"/>
            </a:endParaRPr>
          </a:p>
          <a:p>
            <a:endParaRPr lang="en-US" altLang="zh-CN" sz="1200" kern="1200" baseline="0" dirty="0" smtClean="0">
              <a:solidFill>
                <a:schemeClr val="tx1"/>
              </a:solidFill>
              <a:latin typeface="Arial" pitchFamily="34" charset="0"/>
              <a:ea typeface="宋体" pitchFamily="2" charset="-122"/>
              <a:cs typeface="+mn-cs"/>
            </a:endParaRPr>
          </a:p>
          <a:p>
            <a:r>
              <a:rPr lang="zh-CN" altLang="en-US" sz="1200" kern="1200" baseline="0" dirty="0" smtClean="0">
                <a:solidFill>
                  <a:schemeClr val="tx1"/>
                </a:solidFill>
                <a:latin typeface="Arial" pitchFamily="34" charset="0"/>
                <a:ea typeface="宋体" pitchFamily="2" charset="-122"/>
                <a:cs typeface="+mn-cs"/>
              </a:rPr>
              <a:t>同步</a:t>
            </a:r>
            <a:r>
              <a:rPr lang="en-US" altLang="zh-CN" sz="1200" kern="1200" baseline="0" dirty="0" smtClean="0">
                <a:solidFill>
                  <a:schemeClr val="tx1"/>
                </a:solidFill>
                <a:latin typeface="Arial" pitchFamily="34" charset="0"/>
                <a:ea typeface="宋体" pitchFamily="2" charset="-122"/>
                <a:cs typeface="+mn-cs"/>
              </a:rPr>
              <a:t>,</a:t>
            </a:r>
            <a:r>
              <a:rPr lang="zh-CN" altLang="en-US" sz="1200" kern="1200" baseline="0" dirty="0" smtClean="0">
                <a:solidFill>
                  <a:schemeClr val="tx1"/>
                </a:solidFill>
                <a:latin typeface="Arial" pitchFamily="34" charset="0"/>
                <a:ea typeface="宋体" pitchFamily="2" charset="-122"/>
                <a:cs typeface="+mn-cs"/>
              </a:rPr>
              <a:t>异步</a:t>
            </a:r>
            <a:r>
              <a:rPr lang="en-US" altLang="zh-CN" sz="1200" kern="1200" baseline="0" dirty="0" smtClean="0">
                <a:solidFill>
                  <a:schemeClr val="tx1"/>
                </a:solidFill>
                <a:latin typeface="Arial" pitchFamily="34" charset="0"/>
                <a:ea typeface="宋体" pitchFamily="2" charset="-122"/>
                <a:cs typeface="+mn-cs"/>
              </a:rPr>
              <a:t>,</a:t>
            </a:r>
            <a:r>
              <a:rPr lang="zh-CN" altLang="en-US" sz="1200" kern="1200" baseline="0" dirty="0" smtClean="0">
                <a:solidFill>
                  <a:schemeClr val="tx1"/>
                </a:solidFill>
                <a:latin typeface="Arial" pitchFamily="34" charset="0"/>
                <a:ea typeface="宋体" pitchFamily="2" charset="-122"/>
                <a:cs typeface="+mn-cs"/>
              </a:rPr>
              <a:t>并行</a:t>
            </a:r>
            <a:endParaRPr lang="zh-CN" altLang="en-US" dirty="0"/>
          </a:p>
        </p:txBody>
      </p:sp>
      <p:sp>
        <p:nvSpPr>
          <p:cNvPr id="4" name="灯片编号占位符 3"/>
          <p:cNvSpPr>
            <a:spLocks noGrp="1"/>
          </p:cNvSpPr>
          <p:nvPr>
            <p:ph type="sldNum" sz="quarter" idx="10"/>
          </p:nvPr>
        </p:nvSpPr>
        <p:spPr/>
        <p:txBody>
          <a:bodyPr/>
          <a:lstStyle/>
          <a:p>
            <a:pPr>
              <a:defRPr/>
            </a:pPr>
            <a:fld id="{53C6F05F-B962-465C-8A17-97B2E8619EF7}" type="slidenum">
              <a:rPr lang="zh-CN" altLang="en-US" smtClean="0"/>
              <a:pPr>
                <a:defRPr/>
              </a:pPr>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4"/>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40659" indent="0" algn="ctr">
              <a:buNone/>
              <a:defRPr/>
            </a:lvl2pPr>
            <a:lvl3pPr marL="881318" indent="0" algn="ctr">
              <a:buNone/>
              <a:defRPr/>
            </a:lvl3pPr>
            <a:lvl4pPr marL="1321977" indent="0" algn="ctr">
              <a:buNone/>
              <a:defRPr/>
            </a:lvl4pPr>
            <a:lvl5pPr marL="1762636" indent="0" algn="ctr">
              <a:buNone/>
              <a:defRPr/>
            </a:lvl5pPr>
            <a:lvl6pPr marL="2203295" indent="0" algn="ctr">
              <a:buNone/>
              <a:defRPr/>
            </a:lvl6pPr>
            <a:lvl7pPr marL="2643954" indent="0" algn="ctr">
              <a:buNone/>
              <a:defRPr/>
            </a:lvl7pPr>
            <a:lvl8pPr marL="3084613" indent="0" algn="ctr">
              <a:buNone/>
              <a:defRPr/>
            </a:lvl8pPr>
            <a:lvl9pPr marL="3525272" indent="0" algn="ctr">
              <a:buNone/>
              <a:defRPr/>
            </a:lvl9pPr>
          </a:lstStyle>
          <a:p>
            <a:r>
              <a:rPr lang="zh-CN" altLang="en-US" smtClean="0"/>
              <a:t>单击此处编辑母版副标题样式</a:t>
            </a:r>
            <a:endParaRPr lang="zh-CN" altLang="en-US"/>
          </a:p>
        </p:txBody>
      </p:sp>
      <p:sp>
        <p:nvSpPr>
          <p:cNvPr id="4" name="KSO_FD"/>
          <p:cNvSpPr>
            <a:spLocks noGrp="1" noChangeArrowheads="1"/>
          </p:cNvSpPr>
          <p:nvPr>
            <p:ph type="dt" sz="half" idx="10"/>
          </p:nvPr>
        </p:nvSpPr>
        <p:spPr>
          <a:xfrm>
            <a:off x="3187202" y="4869660"/>
            <a:ext cx="2057401" cy="273844"/>
          </a:xfrm>
          <a:ln/>
        </p:spPr>
        <p:txBody>
          <a:bodyPr/>
          <a:lstStyle>
            <a:lvl1pPr>
              <a:defRPr/>
            </a:lvl1pPr>
          </a:lstStyle>
          <a:p>
            <a:pPr>
              <a:defRPr/>
            </a:pPr>
            <a:endParaRPr lang="en-US" dirty="0"/>
          </a:p>
        </p:txBody>
      </p:sp>
      <p:sp>
        <p:nvSpPr>
          <p:cNvPr id="5" name="KSO_FT"/>
          <p:cNvSpPr>
            <a:spLocks noGrp="1" noChangeArrowheads="1"/>
          </p:cNvSpPr>
          <p:nvPr>
            <p:ph type="ftr" sz="quarter" idx="11"/>
          </p:nvPr>
        </p:nvSpPr>
        <p:spPr>
          <a:ln/>
        </p:spPr>
        <p:txBody>
          <a:bodyPr/>
          <a:lstStyle>
            <a:lvl1pPr algn="l">
              <a:defRPr>
                <a:solidFill>
                  <a:schemeClr val="accent1">
                    <a:lumMod val="75000"/>
                  </a:schemeClr>
                </a:solidFill>
              </a:defRPr>
            </a:lvl1pPr>
          </a:lstStyle>
          <a:p>
            <a:pPr>
              <a:defRPr/>
            </a:pPr>
            <a:r>
              <a:rPr lang="zh-CN" altLang="en-US" dirty="0" smtClean="0"/>
              <a:t>深圳天朗时代科技有限公司</a:t>
            </a:r>
            <a:r>
              <a:rPr lang="en-US" altLang="zh-CN" dirty="0" smtClean="0"/>
              <a:t>2</a:t>
            </a:r>
            <a:endParaRPr lang="zh-CN" altLang="en-US" dirty="0"/>
          </a:p>
        </p:txBody>
      </p:sp>
      <p:sp>
        <p:nvSpPr>
          <p:cNvPr id="6" name="KSO_FN"/>
          <p:cNvSpPr>
            <a:spLocks noGrp="1" noChangeArrowheads="1"/>
          </p:cNvSpPr>
          <p:nvPr>
            <p:ph type="sldNum" sz="quarter" idx="12"/>
          </p:nvPr>
        </p:nvSpPr>
        <p:spPr>
          <a:xfrm>
            <a:off x="2132118" y="4869660"/>
            <a:ext cx="606659" cy="273844"/>
          </a:xfrm>
          <a:prstGeom prst="rect">
            <a:avLst/>
          </a:prstGeom>
          <a:ln/>
        </p:spPr>
        <p:txBody>
          <a:bodyPr/>
          <a:lstStyle>
            <a:lvl1pPr>
              <a:defRPr/>
            </a:lvl1pPr>
          </a:lstStyle>
          <a:p>
            <a:pPr>
              <a:defRPr/>
            </a:pPr>
            <a:fld id="{FCC2F797-B3DE-47D4-ABC5-26B7231766A4}" type="slidenum">
              <a:rPr lang="zh-CN" altLang="en-US" smtClean="0"/>
              <a:pPr>
                <a:defRPr/>
              </a:pPr>
              <a:t>‹#›</a:t>
            </a:fld>
            <a:r>
              <a:rPr lang="en-US" altLang="zh-CN" dirty="0" smtClean="0"/>
              <a:t>/2</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dirty="0" smtClean="0"/>
              <a:t>深圳天朗时代科技有限公司</a:t>
            </a:r>
            <a:r>
              <a:rPr lang="en-US" altLang="zh-CN" dirty="0" smtClean="0"/>
              <a:t>b</a:t>
            </a:r>
            <a:endParaRPr lang="zh-CN" altLang="en-US" dirty="0"/>
          </a:p>
        </p:txBody>
      </p:sp>
      <p:sp>
        <p:nvSpPr>
          <p:cNvPr id="6" name="KSO_FN"/>
          <p:cNvSpPr>
            <a:spLocks noGrp="1" noChangeArrowheads="1"/>
          </p:cNvSpPr>
          <p:nvPr>
            <p:ph type="sldNum" sz="quarter" idx="12"/>
          </p:nvPr>
        </p:nvSpPr>
        <p:spPr>
          <a:xfrm>
            <a:off x="8528566" y="4869660"/>
            <a:ext cx="606659" cy="273844"/>
          </a:xfrm>
          <a:prstGeom prst="rect">
            <a:avLst/>
          </a:prstGeom>
          <a:ln/>
        </p:spPr>
        <p:txBody>
          <a:bodyPr/>
          <a:lstStyle>
            <a:lvl1pPr>
              <a:defRPr/>
            </a:lvl1pPr>
          </a:lstStyle>
          <a:p>
            <a:pPr>
              <a:defRPr/>
            </a:pPr>
            <a:fld id="{35733E4E-532A-4EBA-AD57-910FE4EBF26A}" type="slidenum">
              <a:rPr lang="zh-CN" altLang="en-US" smtClean="0"/>
              <a:pPr>
                <a:defRPr/>
              </a:pPr>
              <a:t>‹#›</a:t>
            </a:fld>
            <a:r>
              <a:rPr lang="en-US" altLang="zh-CN" dirty="0" smtClean="0"/>
              <a:t>/11</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2" y="78586"/>
            <a:ext cx="2052638" cy="464701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7679" y="78586"/>
            <a:ext cx="6010275" cy="464701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dirty="0" smtClean="0"/>
              <a:t>深圳天朗时代科技有限公司</a:t>
            </a:r>
            <a:r>
              <a:rPr lang="en-US" altLang="zh-CN" dirty="0" smtClean="0"/>
              <a:t>c</a:t>
            </a:r>
            <a:endParaRPr lang="zh-CN" altLang="en-US" dirty="0"/>
          </a:p>
        </p:txBody>
      </p:sp>
      <p:sp>
        <p:nvSpPr>
          <p:cNvPr id="6" name="KSO_FN"/>
          <p:cNvSpPr>
            <a:spLocks noGrp="1" noChangeArrowheads="1"/>
          </p:cNvSpPr>
          <p:nvPr>
            <p:ph type="sldNum" sz="quarter" idx="12"/>
          </p:nvPr>
        </p:nvSpPr>
        <p:spPr>
          <a:xfrm>
            <a:off x="2132118" y="4869660"/>
            <a:ext cx="791313" cy="273844"/>
          </a:xfrm>
          <a:prstGeom prst="rect">
            <a:avLst/>
          </a:prstGeom>
          <a:ln/>
        </p:spPr>
        <p:txBody>
          <a:bodyPr/>
          <a:lstStyle>
            <a:lvl1pPr>
              <a:defRPr/>
            </a:lvl1pPr>
          </a:lstStyle>
          <a:p>
            <a:pPr>
              <a:defRPr/>
            </a:pPr>
            <a:fld id="{7134018A-E1A9-4B9E-AE22-434AE162D204}" type="slidenum">
              <a:rPr lang="zh-CN" altLang="en-US" smtClean="0"/>
              <a:pPr>
                <a:defRPr/>
              </a:pPr>
              <a:t>‹#›</a:t>
            </a:fld>
            <a:r>
              <a:rPr lang="en-US" altLang="zh-CN" dirty="0" smtClean="0"/>
              <a:t>/12</a:t>
            </a:r>
            <a:endParaRPr lang="en-US" dirty="0"/>
          </a:p>
        </p:txBody>
      </p:sp>
      <p:sp>
        <p:nvSpPr>
          <p:cNvPr id="7" name="TextBox 6"/>
          <p:cNvSpPr txBox="1"/>
          <p:nvPr userDrawn="1"/>
        </p:nvSpPr>
        <p:spPr>
          <a:xfrm>
            <a:off x="287197" y="1038225"/>
            <a:ext cx="5170628" cy="369332"/>
          </a:xfrm>
          <a:prstGeom prst="rect">
            <a:avLst/>
          </a:prstGeom>
          <a:noFill/>
        </p:spPr>
        <p:txBody>
          <a:bodyPr wrap="square" rtlCol="0">
            <a:spAutoFit/>
          </a:bodyPr>
          <a:lstStyle/>
          <a:p>
            <a:r>
              <a:rPr lang="en-US" altLang="zh-CN" dirty="0" smtClean="0"/>
              <a:t>Create</a:t>
            </a:r>
            <a:r>
              <a:rPr lang="zh-CN" altLang="en-US" dirty="0" smtClean="0"/>
              <a:t> </a:t>
            </a:r>
            <a:r>
              <a:rPr lang="en-US" altLang="zh-CN" dirty="0" smtClean="0"/>
              <a:t>by</a:t>
            </a:r>
            <a:r>
              <a:rPr lang="zh-CN" altLang="en-US" dirty="0" smtClean="0"/>
              <a:t> </a:t>
            </a:r>
            <a:r>
              <a:rPr lang="en-US" altLang="zh-CN" dirty="0" err="1" smtClean="0"/>
              <a:t>june</a:t>
            </a:r>
            <a:r>
              <a:rPr lang="zh-CN" altLang="en-US" dirty="0" smtClean="0"/>
              <a:t> </a:t>
            </a:r>
            <a:r>
              <a:rPr lang="en-US" altLang="zh-CN" dirty="0" smtClean="0"/>
              <a:t>qq32789069</a:t>
            </a:r>
            <a:endParaRPr lang="zh-CN" alt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4"/>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40659" indent="0" algn="ctr">
              <a:buNone/>
              <a:defRPr/>
            </a:lvl2pPr>
            <a:lvl3pPr marL="881318" indent="0" algn="ctr">
              <a:buNone/>
              <a:defRPr/>
            </a:lvl3pPr>
            <a:lvl4pPr marL="1321977" indent="0" algn="ctr">
              <a:buNone/>
              <a:defRPr/>
            </a:lvl4pPr>
            <a:lvl5pPr marL="1762636" indent="0" algn="ctr">
              <a:buNone/>
              <a:defRPr/>
            </a:lvl5pPr>
            <a:lvl6pPr marL="2203295" indent="0" algn="ctr">
              <a:buNone/>
              <a:defRPr/>
            </a:lvl6pPr>
            <a:lvl7pPr marL="2643954" indent="0" algn="ctr">
              <a:buNone/>
              <a:defRPr/>
            </a:lvl7pPr>
            <a:lvl8pPr marL="3084613" indent="0" algn="ctr">
              <a:buNone/>
              <a:defRPr/>
            </a:lvl8pPr>
            <a:lvl9pPr marL="3525272" indent="0" algn="ctr">
              <a:buNone/>
              <a:defRPr/>
            </a:lvl9pPr>
          </a:lstStyle>
          <a:p>
            <a:r>
              <a:rPr lang="zh-CN" altLang="en-US" smtClean="0"/>
              <a:t>单击此处编辑母版副标题样式</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6" name="KSO_FN"/>
          <p:cNvSpPr>
            <a:spLocks noGrp="1" noChangeArrowheads="1"/>
          </p:cNvSpPr>
          <p:nvPr>
            <p:ph type="sldNum" sz="quarter" idx="12"/>
          </p:nvPr>
        </p:nvSpPr>
        <p:spPr>
          <a:ln/>
        </p:spPr>
        <p:txBody>
          <a:bodyPr/>
          <a:lstStyle>
            <a:lvl1pPr>
              <a:defRPr/>
            </a:lvl1pPr>
          </a:lstStyle>
          <a:p>
            <a:pPr>
              <a:defRPr/>
            </a:pPr>
            <a:fld id="{68A42CFC-E497-4BB7-9BFB-4E09063FF0E8}" type="slidenum">
              <a:rPr lang="zh-CN" alt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6" name="KSO_FN"/>
          <p:cNvSpPr>
            <a:spLocks noGrp="1" noChangeArrowheads="1"/>
          </p:cNvSpPr>
          <p:nvPr>
            <p:ph type="sldNum" sz="quarter" idx="12"/>
          </p:nvPr>
        </p:nvSpPr>
        <p:spPr>
          <a:ln/>
        </p:spPr>
        <p:txBody>
          <a:bodyPr/>
          <a:lstStyle>
            <a:lvl1pPr>
              <a:defRPr/>
            </a:lvl1pPr>
          </a:lstStyle>
          <a:p>
            <a:pPr>
              <a:defRPr/>
            </a:pPr>
            <a:fld id="{DE2C4C26-9552-4A93-8331-600980127D3B}" type="slidenum">
              <a:rPr lang="zh-CN" alt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38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5"/>
            <a:ext cx="7772400" cy="1125140"/>
          </a:xfrm>
        </p:spPr>
        <p:txBody>
          <a:bodyPr anchor="b"/>
          <a:lstStyle>
            <a:lvl1pPr marL="0" indent="0">
              <a:buNone/>
              <a:defRPr sz="2000"/>
            </a:lvl1pPr>
            <a:lvl2pPr marL="440659" indent="0">
              <a:buNone/>
              <a:defRPr sz="1700"/>
            </a:lvl2pPr>
            <a:lvl3pPr marL="881318" indent="0">
              <a:buNone/>
              <a:defRPr sz="1500"/>
            </a:lvl3pPr>
            <a:lvl4pPr marL="1321977" indent="0">
              <a:buNone/>
              <a:defRPr sz="1400"/>
            </a:lvl4pPr>
            <a:lvl5pPr marL="1762636" indent="0">
              <a:buNone/>
              <a:defRPr sz="1400"/>
            </a:lvl5pPr>
            <a:lvl6pPr marL="2203295" indent="0">
              <a:buNone/>
              <a:defRPr sz="1400"/>
            </a:lvl6pPr>
            <a:lvl7pPr marL="2643954" indent="0">
              <a:buNone/>
              <a:defRPr sz="1400"/>
            </a:lvl7pPr>
            <a:lvl8pPr marL="3084613" indent="0">
              <a:buNone/>
              <a:defRPr sz="1400"/>
            </a:lvl8pPr>
            <a:lvl9pPr marL="3525272" indent="0">
              <a:buNone/>
              <a:defRPr sz="1400"/>
            </a:lvl9pPr>
          </a:lstStyle>
          <a:p>
            <a:pPr lvl="0"/>
            <a:r>
              <a:rPr lang="zh-CN" altLang="en-US" smtClean="0"/>
              <a:t>单击此处编辑母版文本样式</a:t>
            </a:r>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6" name="KSO_FN"/>
          <p:cNvSpPr>
            <a:spLocks noGrp="1" noChangeArrowheads="1"/>
          </p:cNvSpPr>
          <p:nvPr>
            <p:ph type="sldNum" sz="quarter" idx="12"/>
          </p:nvPr>
        </p:nvSpPr>
        <p:spPr>
          <a:ln/>
        </p:spPr>
        <p:txBody>
          <a:bodyPr/>
          <a:lstStyle>
            <a:lvl1pPr>
              <a:defRPr/>
            </a:lvl1pPr>
          </a:lstStyle>
          <a:p>
            <a:pPr>
              <a:defRPr/>
            </a:pPr>
            <a:fld id="{93181A42-CC61-43E3-B129-6BE021310BB3}" type="slidenum">
              <a:rPr lang="zh-CN" alt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47679" y="900112"/>
            <a:ext cx="4030663" cy="3825479"/>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30740" y="900112"/>
            <a:ext cx="4032250" cy="3825479"/>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KSO_FD"/>
          <p:cNvSpPr>
            <a:spLocks noGrp="1" noChangeArrowheads="1"/>
          </p:cNvSpPr>
          <p:nvPr>
            <p:ph type="dt" sz="half" idx="10"/>
          </p:nvPr>
        </p:nvSpPr>
        <p:spPr>
          <a:ln/>
        </p:spPr>
        <p:txBody>
          <a:bodyPr/>
          <a:lstStyle>
            <a:lvl1pPr>
              <a:defRPr/>
            </a:lvl1pPr>
          </a:lstStyle>
          <a:p>
            <a:pPr>
              <a:defRPr/>
            </a:pPr>
            <a:endParaRPr lang="en-US"/>
          </a:p>
        </p:txBody>
      </p:sp>
      <p:sp>
        <p:nvSpPr>
          <p:cNvPr id="6"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7" name="KSO_FN"/>
          <p:cNvSpPr>
            <a:spLocks noGrp="1" noChangeArrowheads="1"/>
          </p:cNvSpPr>
          <p:nvPr>
            <p:ph type="sldNum" sz="quarter" idx="12"/>
          </p:nvPr>
        </p:nvSpPr>
        <p:spPr>
          <a:ln/>
        </p:spPr>
        <p:txBody>
          <a:bodyPr/>
          <a:lstStyle>
            <a:lvl1pPr>
              <a:defRPr/>
            </a:lvl1pPr>
          </a:lstStyle>
          <a:p>
            <a:pPr>
              <a:defRPr/>
            </a:pPr>
            <a:fld id="{9AA24F67-ECFA-44D3-8DC9-CD6121800D6B}" type="slidenum">
              <a:rPr lang="zh-CN" alt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8"/>
            <a:ext cx="4040188" cy="479822"/>
          </a:xfrm>
        </p:spPr>
        <p:txBody>
          <a:bodyPr anchor="b"/>
          <a:lstStyle>
            <a:lvl1pPr marL="0" indent="0">
              <a:buNone/>
              <a:defRPr sz="2300" b="1"/>
            </a:lvl1pPr>
            <a:lvl2pPr marL="440659" indent="0">
              <a:buNone/>
              <a:defRPr sz="2000" b="1"/>
            </a:lvl2pPr>
            <a:lvl3pPr marL="881318" indent="0">
              <a:buNone/>
              <a:defRPr sz="1700" b="1"/>
            </a:lvl3pPr>
            <a:lvl4pPr marL="1321977" indent="0">
              <a:buNone/>
              <a:defRPr sz="1500" b="1"/>
            </a:lvl4pPr>
            <a:lvl5pPr marL="1762636" indent="0">
              <a:buNone/>
              <a:defRPr sz="1500" b="1"/>
            </a:lvl5pPr>
            <a:lvl6pPr marL="2203295" indent="0">
              <a:buNone/>
              <a:defRPr sz="1500" b="1"/>
            </a:lvl6pPr>
            <a:lvl7pPr marL="2643954" indent="0">
              <a:buNone/>
              <a:defRPr sz="1500" b="1"/>
            </a:lvl7pPr>
            <a:lvl8pPr marL="3084613" indent="0">
              <a:buNone/>
              <a:defRPr sz="1500" b="1"/>
            </a:lvl8pPr>
            <a:lvl9pPr marL="3525272"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8"/>
            <a:ext cx="4041776" cy="479822"/>
          </a:xfrm>
        </p:spPr>
        <p:txBody>
          <a:bodyPr anchor="b"/>
          <a:lstStyle>
            <a:lvl1pPr marL="0" indent="0">
              <a:buNone/>
              <a:defRPr sz="2300" b="1"/>
            </a:lvl1pPr>
            <a:lvl2pPr marL="440659" indent="0">
              <a:buNone/>
              <a:defRPr sz="2000" b="1"/>
            </a:lvl2pPr>
            <a:lvl3pPr marL="881318" indent="0">
              <a:buNone/>
              <a:defRPr sz="1700" b="1"/>
            </a:lvl3pPr>
            <a:lvl4pPr marL="1321977" indent="0">
              <a:buNone/>
              <a:defRPr sz="1500" b="1"/>
            </a:lvl4pPr>
            <a:lvl5pPr marL="1762636" indent="0">
              <a:buNone/>
              <a:defRPr sz="1500" b="1"/>
            </a:lvl5pPr>
            <a:lvl6pPr marL="2203295" indent="0">
              <a:buNone/>
              <a:defRPr sz="1500" b="1"/>
            </a:lvl6pPr>
            <a:lvl7pPr marL="2643954" indent="0">
              <a:buNone/>
              <a:defRPr sz="1500" b="1"/>
            </a:lvl7pPr>
            <a:lvl8pPr marL="3084613" indent="0">
              <a:buNone/>
              <a:defRPr sz="1500" b="1"/>
            </a:lvl8pPr>
            <a:lvl9pPr marL="3525272"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6" cy="296346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KSO_FD"/>
          <p:cNvSpPr>
            <a:spLocks noGrp="1" noChangeArrowheads="1"/>
          </p:cNvSpPr>
          <p:nvPr>
            <p:ph type="dt" sz="half" idx="10"/>
          </p:nvPr>
        </p:nvSpPr>
        <p:spPr>
          <a:ln/>
        </p:spPr>
        <p:txBody>
          <a:bodyPr/>
          <a:lstStyle>
            <a:lvl1pPr>
              <a:defRPr/>
            </a:lvl1pPr>
          </a:lstStyle>
          <a:p>
            <a:pPr>
              <a:defRPr/>
            </a:pPr>
            <a:endParaRPr lang="en-US"/>
          </a:p>
        </p:txBody>
      </p:sp>
      <p:sp>
        <p:nvSpPr>
          <p:cNvPr id="8"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9" name="KSO_FN"/>
          <p:cNvSpPr>
            <a:spLocks noGrp="1" noChangeArrowheads="1"/>
          </p:cNvSpPr>
          <p:nvPr>
            <p:ph type="sldNum" sz="quarter" idx="12"/>
          </p:nvPr>
        </p:nvSpPr>
        <p:spPr>
          <a:ln/>
        </p:spPr>
        <p:txBody>
          <a:bodyPr/>
          <a:lstStyle>
            <a:lvl1pPr>
              <a:defRPr/>
            </a:lvl1pPr>
          </a:lstStyle>
          <a:p>
            <a:pPr>
              <a:defRPr/>
            </a:pPr>
            <a:fld id="{4444846A-B489-4AB6-B4AF-48212472D8CC}" type="slidenum">
              <a:rPr lang="zh-CN" alt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KSO_FD"/>
          <p:cNvSpPr>
            <a:spLocks noGrp="1" noChangeArrowheads="1"/>
          </p:cNvSpPr>
          <p:nvPr>
            <p:ph type="dt" sz="half" idx="10"/>
          </p:nvPr>
        </p:nvSpPr>
        <p:spPr>
          <a:ln/>
        </p:spPr>
        <p:txBody>
          <a:bodyPr/>
          <a:lstStyle>
            <a:lvl1pPr>
              <a:defRPr/>
            </a:lvl1pPr>
          </a:lstStyle>
          <a:p>
            <a:pPr>
              <a:defRPr/>
            </a:pPr>
            <a:endParaRPr lang="en-US"/>
          </a:p>
        </p:txBody>
      </p:sp>
      <p:sp>
        <p:nvSpPr>
          <p:cNvPr id="4"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5" name="KSO_FN"/>
          <p:cNvSpPr>
            <a:spLocks noGrp="1" noChangeArrowheads="1"/>
          </p:cNvSpPr>
          <p:nvPr>
            <p:ph type="sldNum" sz="quarter" idx="12"/>
          </p:nvPr>
        </p:nvSpPr>
        <p:spPr>
          <a:ln/>
        </p:spPr>
        <p:txBody>
          <a:bodyPr/>
          <a:lstStyle>
            <a:lvl1pPr>
              <a:defRPr/>
            </a:lvl1pPr>
          </a:lstStyle>
          <a:p>
            <a:pPr>
              <a:defRPr/>
            </a:pPr>
            <a:fld id="{1A364A9D-526C-448D-B6AA-19CBEC601018}" type="slidenum">
              <a:rPr lang="zh-CN" alt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noChangeArrowheads="1"/>
          </p:cNvSpPr>
          <p:nvPr>
            <p:ph type="dt" sz="half" idx="10"/>
          </p:nvPr>
        </p:nvSpPr>
        <p:spPr>
          <a:ln/>
        </p:spPr>
        <p:txBody>
          <a:bodyPr/>
          <a:lstStyle>
            <a:lvl1pPr>
              <a:defRPr/>
            </a:lvl1pPr>
          </a:lstStyle>
          <a:p>
            <a:pPr>
              <a:defRPr/>
            </a:pPr>
            <a:endParaRPr lang="en-US"/>
          </a:p>
        </p:txBody>
      </p:sp>
      <p:sp>
        <p:nvSpPr>
          <p:cNvPr id="3"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4" name="KSO_FN"/>
          <p:cNvSpPr>
            <a:spLocks noGrp="1" noChangeArrowheads="1"/>
          </p:cNvSpPr>
          <p:nvPr>
            <p:ph type="sldNum" sz="quarter" idx="12"/>
          </p:nvPr>
        </p:nvSpPr>
        <p:spPr>
          <a:ln/>
        </p:spPr>
        <p:txBody>
          <a:bodyPr/>
          <a:lstStyle>
            <a:lvl1pPr>
              <a:defRPr/>
            </a:lvl1pPr>
          </a:lstStyle>
          <a:p>
            <a:pPr>
              <a:defRPr/>
            </a:pPr>
            <a:fld id="{388EC0EB-2EC1-4B98-A759-4109166C2B7A}" type="slidenum">
              <a:rPr lang="zh-CN" alt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04790"/>
            <a:ext cx="3008312" cy="871538"/>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3" y="204792"/>
            <a:ext cx="5111750" cy="4389835"/>
          </a:xfrm>
        </p:spPr>
        <p:txBody>
          <a:bodyPr/>
          <a:lstStyle>
            <a:lvl1pPr>
              <a:defRPr sz="31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4" y="1076328"/>
            <a:ext cx="3008312" cy="3518297"/>
          </a:xfrm>
        </p:spPr>
        <p:txBody>
          <a:bodyPr/>
          <a:lstStyle>
            <a:lvl1pPr marL="0" indent="0">
              <a:buNone/>
              <a:defRPr sz="1400"/>
            </a:lvl1pPr>
            <a:lvl2pPr marL="440659" indent="0">
              <a:buNone/>
              <a:defRPr sz="1200"/>
            </a:lvl2pPr>
            <a:lvl3pPr marL="881318" indent="0">
              <a:buNone/>
              <a:defRPr sz="900"/>
            </a:lvl3pPr>
            <a:lvl4pPr marL="1321977" indent="0">
              <a:buNone/>
              <a:defRPr sz="900"/>
            </a:lvl4pPr>
            <a:lvl5pPr marL="1762636" indent="0">
              <a:buNone/>
              <a:defRPr sz="900"/>
            </a:lvl5pPr>
            <a:lvl6pPr marL="2203295" indent="0">
              <a:buNone/>
              <a:defRPr sz="900"/>
            </a:lvl6pPr>
            <a:lvl7pPr marL="2643954" indent="0">
              <a:buNone/>
              <a:defRPr sz="900"/>
            </a:lvl7pPr>
            <a:lvl8pPr marL="3084613" indent="0">
              <a:buNone/>
              <a:defRPr sz="900"/>
            </a:lvl8pPr>
            <a:lvl9pPr marL="3525272" indent="0">
              <a:buNone/>
              <a:defRPr sz="900"/>
            </a:lvl9pPr>
          </a:lstStyle>
          <a:p>
            <a:pPr lvl="0"/>
            <a:r>
              <a:rPr lang="zh-CN" altLang="en-US" smtClean="0"/>
              <a:t>单击此处编辑母版文本样式</a:t>
            </a:r>
          </a:p>
        </p:txBody>
      </p:sp>
      <p:sp>
        <p:nvSpPr>
          <p:cNvPr id="5" name="KSO_FD"/>
          <p:cNvSpPr>
            <a:spLocks noGrp="1" noChangeArrowheads="1"/>
          </p:cNvSpPr>
          <p:nvPr>
            <p:ph type="dt" sz="half" idx="10"/>
          </p:nvPr>
        </p:nvSpPr>
        <p:spPr>
          <a:ln/>
        </p:spPr>
        <p:txBody>
          <a:bodyPr/>
          <a:lstStyle>
            <a:lvl1pPr>
              <a:defRPr/>
            </a:lvl1pPr>
          </a:lstStyle>
          <a:p>
            <a:pPr>
              <a:defRPr/>
            </a:pPr>
            <a:endParaRPr lang="en-US"/>
          </a:p>
        </p:txBody>
      </p:sp>
      <p:sp>
        <p:nvSpPr>
          <p:cNvPr id="6"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7" name="KSO_FN"/>
          <p:cNvSpPr>
            <a:spLocks noGrp="1" noChangeArrowheads="1"/>
          </p:cNvSpPr>
          <p:nvPr>
            <p:ph type="sldNum" sz="quarter" idx="12"/>
          </p:nvPr>
        </p:nvSpPr>
        <p:spPr>
          <a:ln/>
        </p:spPr>
        <p:txBody>
          <a:bodyPr/>
          <a:lstStyle>
            <a:lvl1pPr>
              <a:defRPr/>
            </a:lvl1pPr>
          </a:lstStyle>
          <a:p>
            <a:pPr>
              <a:defRPr/>
            </a:pPr>
            <a:fld id="{6AD78C12-C25C-4007-9DCB-334844937E9A}" type="slidenum">
              <a:rPr lang="zh-CN" alt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lgn="l">
              <a:defRPr>
                <a:solidFill>
                  <a:schemeClr val="accent1">
                    <a:lumMod val="75000"/>
                  </a:schemeClr>
                </a:solidFill>
              </a:defRPr>
            </a:lvl1pPr>
          </a:lstStyle>
          <a:p>
            <a:pPr>
              <a:defRPr/>
            </a:pPr>
            <a:r>
              <a:rPr lang="zh-CN" altLang="en-US" dirty="0" smtClean="0"/>
              <a:t>深圳天朗时代科技有限公司</a:t>
            </a:r>
            <a:r>
              <a:rPr lang="en-US" altLang="zh-CN" dirty="0" smtClean="0"/>
              <a:t>3</a:t>
            </a:r>
            <a:endParaRPr lang="zh-CN" altLang="en-US" dirty="0"/>
          </a:p>
        </p:txBody>
      </p:sp>
      <p:sp>
        <p:nvSpPr>
          <p:cNvPr id="6" name="KSO_FN"/>
          <p:cNvSpPr>
            <a:spLocks noGrp="1" noChangeArrowheads="1"/>
          </p:cNvSpPr>
          <p:nvPr>
            <p:ph type="sldNum" sz="quarter" idx="12"/>
          </p:nvPr>
        </p:nvSpPr>
        <p:spPr>
          <a:xfrm>
            <a:off x="2132118" y="4869660"/>
            <a:ext cx="606659" cy="273844"/>
          </a:xfrm>
          <a:prstGeom prst="rect">
            <a:avLst/>
          </a:prstGeom>
          <a:ln/>
        </p:spPr>
        <p:txBody>
          <a:bodyPr/>
          <a:lstStyle>
            <a:lvl1pPr>
              <a:defRPr/>
            </a:lvl1pPr>
          </a:lstStyle>
          <a:p>
            <a:pPr>
              <a:defRPr/>
            </a:pPr>
            <a:fld id="{B2264796-E6B5-4DF8-9F48-8D6C91F04629}" type="slidenum">
              <a:rPr lang="zh-CN" altLang="en-US" smtClean="0"/>
              <a:pPr>
                <a:defRPr/>
              </a:pPr>
              <a:t>‹#›</a:t>
            </a:fld>
            <a:r>
              <a:rPr lang="en-US" altLang="zh-CN" dirty="0" smtClean="0"/>
              <a:t>/3</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90" y="3600450"/>
            <a:ext cx="5486400" cy="425054"/>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90" y="459581"/>
            <a:ext cx="5486400" cy="3086100"/>
          </a:xfrm>
        </p:spPr>
        <p:txBody>
          <a:bodyPr/>
          <a:lstStyle>
            <a:lvl1pPr marL="0" indent="0">
              <a:buNone/>
              <a:defRPr sz="3100"/>
            </a:lvl1pPr>
            <a:lvl2pPr marL="440659" indent="0">
              <a:buNone/>
              <a:defRPr sz="2700"/>
            </a:lvl2pPr>
            <a:lvl3pPr marL="881318" indent="0">
              <a:buNone/>
              <a:defRPr sz="2300"/>
            </a:lvl3pPr>
            <a:lvl4pPr marL="1321977" indent="0">
              <a:buNone/>
              <a:defRPr sz="2000"/>
            </a:lvl4pPr>
            <a:lvl5pPr marL="1762636" indent="0">
              <a:buNone/>
              <a:defRPr sz="2000"/>
            </a:lvl5pPr>
            <a:lvl6pPr marL="2203295" indent="0">
              <a:buNone/>
              <a:defRPr sz="2000"/>
            </a:lvl6pPr>
            <a:lvl7pPr marL="2643954" indent="0">
              <a:buNone/>
              <a:defRPr sz="2000"/>
            </a:lvl7pPr>
            <a:lvl8pPr marL="3084613" indent="0">
              <a:buNone/>
              <a:defRPr sz="2000"/>
            </a:lvl8pPr>
            <a:lvl9pPr marL="3525272" indent="0">
              <a:buNone/>
              <a:defRPr sz="2000"/>
            </a:lvl9pPr>
          </a:lstStyle>
          <a:p>
            <a:pPr lvl="0"/>
            <a:endParaRPr lang="zh-CN" altLang="en-US" noProof="0" smtClean="0"/>
          </a:p>
        </p:txBody>
      </p:sp>
      <p:sp>
        <p:nvSpPr>
          <p:cNvPr id="4" name="文本占位符 3"/>
          <p:cNvSpPr>
            <a:spLocks noGrp="1"/>
          </p:cNvSpPr>
          <p:nvPr>
            <p:ph type="body" sz="half" idx="2"/>
          </p:nvPr>
        </p:nvSpPr>
        <p:spPr>
          <a:xfrm>
            <a:off x="1792290" y="4025508"/>
            <a:ext cx="5486400" cy="603647"/>
          </a:xfrm>
        </p:spPr>
        <p:txBody>
          <a:bodyPr/>
          <a:lstStyle>
            <a:lvl1pPr marL="0" indent="0">
              <a:buNone/>
              <a:defRPr sz="1400"/>
            </a:lvl1pPr>
            <a:lvl2pPr marL="440659" indent="0">
              <a:buNone/>
              <a:defRPr sz="1200"/>
            </a:lvl2pPr>
            <a:lvl3pPr marL="881318" indent="0">
              <a:buNone/>
              <a:defRPr sz="900"/>
            </a:lvl3pPr>
            <a:lvl4pPr marL="1321977" indent="0">
              <a:buNone/>
              <a:defRPr sz="900"/>
            </a:lvl4pPr>
            <a:lvl5pPr marL="1762636" indent="0">
              <a:buNone/>
              <a:defRPr sz="900"/>
            </a:lvl5pPr>
            <a:lvl6pPr marL="2203295" indent="0">
              <a:buNone/>
              <a:defRPr sz="900"/>
            </a:lvl6pPr>
            <a:lvl7pPr marL="2643954" indent="0">
              <a:buNone/>
              <a:defRPr sz="900"/>
            </a:lvl7pPr>
            <a:lvl8pPr marL="3084613" indent="0">
              <a:buNone/>
              <a:defRPr sz="900"/>
            </a:lvl8pPr>
            <a:lvl9pPr marL="3525272" indent="0">
              <a:buNone/>
              <a:defRPr sz="900"/>
            </a:lvl9pPr>
          </a:lstStyle>
          <a:p>
            <a:pPr lvl="0"/>
            <a:r>
              <a:rPr lang="zh-CN" altLang="en-US" smtClean="0"/>
              <a:t>单击此处编辑母版文本样式</a:t>
            </a:r>
          </a:p>
        </p:txBody>
      </p:sp>
      <p:sp>
        <p:nvSpPr>
          <p:cNvPr id="5" name="KSO_FD"/>
          <p:cNvSpPr>
            <a:spLocks noGrp="1" noChangeArrowheads="1"/>
          </p:cNvSpPr>
          <p:nvPr>
            <p:ph type="dt" sz="half" idx="10"/>
          </p:nvPr>
        </p:nvSpPr>
        <p:spPr>
          <a:ln/>
        </p:spPr>
        <p:txBody>
          <a:bodyPr/>
          <a:lstStyle>
            <a:lvl1pPr>
              <a:defRPr/>
            </a:lvl1pPr>
          </a:lstStyle>
          <a:p>
            <a:pPr>
              <a:defRPr/>
            </a:pPr>
            <a:endParaRPr lang="en-US"/>
          </a:p>
        </p:txBody>
      </p:sp>
      <p:sp>
        <p:nvSpPr>
          <p:cNvPr id="6"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7" name="KSO_FN"/>
          <p:cNvSpPr>
            <a:spLocks noGrp="1" noChangeArrowheads="1"/>
          </p:cNvSpPr>
          <p:nvPr>
            <p:ph type="sldNum" sz="quarter" idx="12"/>
          </p:nvPr>
        </p:nvSpPr>
        <p:spPr>
          <a:ln/>
        </p:spPr>
        <p:txBody>
          <a:bodyPr/>
          <a:lstStyle>
            <a:lvl1pPr>
              <a:defRPr/>
            </a:lvl1pPr>
          </a:lstStyle>
          <a:p>
            <a:pPr>
              <a:defRPr/>
            </a:pPr>
            <a:fld id="{55241A6B-55F1-4889-AA2F-395EF07D4D10}" type="slidenum">
              <a:rPr lang="zh-CN" alt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6" name="KSO_FN"/>
          <p:cNvSpPr>
            <a:spLocks noGrp="1" noChangeArrowheads="1"/>
          </p:cNvSpPr>
          <p:nvPr>
            <p:ph type="sldNum" sz="quarter" idx="12"/>
          </p:nvPr>
        </p:nvSpPr>
        <p:spPr>
          <a:ln/>
        </p:spPr>
        <p:txBody>
          <a:bodyPr/>
          <a:lstStyle>
            <a:lvl1pPr>
              <a:defRPr/>
            </a:lvl1pPr>
          </a:lstStyle>
          <a:p>
            <a:pPr>
              <a:defRPr/>
            </a:pPr>
            <a:fld id="{EAB72BF0-6221-47D4-BE94-6BBF798C649A}" type="slidenum">
              <a:rPr lang="zh-CN" alt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2" y="78586"/>
            <a:ext cx="2052638" cy="464701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47679" y="78586"/>
            <a:ext cx="6010275" cy="464701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zh-CN" altLang="en-US"/>
          </a:p>
        </p:txBody>
      </p:sp>
      <p:sp>
        <p:nvSpPr>
          <p:cNvPr id="6" name="KSO_FN"/>
          <p:cNvSpPr>
            <a:spLocks noGrp="1" noChangeArrowheads="1"/>
          </p:cNvSpPr>
          <p:nvPr>
            <p:ph type="sldNum" sz="quarter" idx="12"/>
          </p:nvPr>
        </p:nvSpPr>
        <p:spPr>
          <a:ln/>
        </p:spPr>
        <p:txBody>
          <a:bodyPr/>
          <a:lstStyle>
            <a:lvl1pPr>
              <a:defRPr/>
            </a:lvl1pPr>
          </a:lstStyle>
          <a:p>
            <a:pPr>
              <a:defRPr/>
            </a:pPr>
            <a:fld id="{E62F939F-738F-4A8E-A986-394B8C0C00AB}" type="slidenum">
              <a:rPr lang="zh-CN" alt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4"/>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40659" indent="0" algn="ctr">
              <a:buNone/>
              <a:defRPr/>
            </a:lvl2pPr>
            <a:lvl3pPr marL="881318" indent="0" algn="ctr">
              <a:buNone/>
              <a:defRPr/>
            </a:lvl3pPr>
            <a:lvl4pPr marL="1321977" indent="0" algn="ctr">
              <a:buNone/>
              <a:defRPr/>
            </a:lvl4pPr>
            <a:lvl5pPr marL="1762636" indent="0" algn="ctr">
              <a:buNone/>
              <a:defRPr/>
            </a:lvl5pPr>
            <a:lvl6pPr marL="2203295" indent="0" algn="ctr">
              <a:buNone/>
              <a:defRPr/>
            </a:lvl6pPr>
            <a:lvl7pPr marL="2643954" indent="0" algn="ctr">
              <a:buNone/>
              <a:defRPr/>
            </a:lvl7pPr>
            <a:lvl8pPr marL="3084613" indent="0" algn="ctr">
              <a:buNone/>
              <a:defRPr/>
            </a:lvl8pPr>
            <a:lvl9pPr marL="3525272" indent="0" algn="ctr">
              <a:buNone/>
              <a:defRPr/>
            </a:lvl9pPr>
          </a:lstStyle>
          <a:p>
            <a:r>
              <a:rPr lang="zh-CN" altLang="en-US" smtClean="0"/>
              <a:t>单击此处编辑母版副标题样式</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6" name="KSO_FN"/>
          <p:cNvSpPr>
            <a:spLocks noGrp="1" noChangeArrowheads="1"/>
          </p:cNvSpPr>
          <p:nvPr>
            <p:ph type="sldNum" sz="quarter" idx="12"/>
          </p:nvPr>
        </p:nvSpPr>
        <p:spPr>
          <a:ln/>
        </p:spPr>
        <p:txBody>
          <a:bodyPr/>
          <a:lstStyle>
            <a:lvl1pPr>
              <a:defRPr/>
            </a:lvl1pPr>
          </a:lstStyle>
          <a:p>
            <a:pPr>
              <a:defRPr/>
            </a:pPr>
            <a:fld id="{79C8ECEA-F5BF-4D1C-BED1-A4056D43DFE8}" type="slidenum">
              <a:rPr lang="zh-CN" alt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6" name="KSO_FN"/>
          <p:cNvSpPr>
            <a:spLocks noGrp="1" noChangeArrowheads="1"/>
          </p:cNvSpPr>
          <p:nvPr>
            <p:ph type="sldNum" sz="quarter" idx="12"/>
          </p:nvPr>
        </p:nvSpPr>
        <p:spPr>
          <a:ln/>
        </p:spPr>
        <p:txBody>
          <a:bodyPr/>
          <a:lstStyle>
            <a:lvl1pPr>
              <a:defRPr/>
            </a:lvl1pPr>
          </a:lstStyle>
          <a:p>
            <a:pPr>
              <a:defRPr/>
            </a:pPr>
            <a:fld id="{4A0DE259-D2E8-4BE3-B419-D9B0D59E8CDD}" type="slidenum">
              <a:rPr lang="zh-CN" alt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38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5"/>
            <a:ext cx="7772400" cy="1125140"/>
          </a:xfrm>
        </p:spPr>
        <p:txBody>
          <a:bodyPr anchor="b"/>
          <a:lstStyle>
            <a:lvl1pPr marL="0" indent="0">
              <a:buNone/>
              <a:defRPr sz="2000"/>
            </a:lvl1pPr>
            <a:lvl2pPr marL="440659" indent="0">
              <a:buNone/>
              <a:defRPr sz="1700"/>
            </a:lvl2pPr>
            <a:lvl3pPr marL="881318" indent="0">
              <a:buNone/>
              <a:defRPr sz="1500"/>
            </a:lvl3pPr>
            <a:lvl4pPr marL="1321977" indent="0">
              <a:buNone/>
              <a:defRPr sz="1400"/>
            </a:lvl4pPr>
            <a:lvl5pPr marL="1762636" indent="0">
              <a:buNone/>
              <a:defRPr sz="1400"/>
            </a:lvl5pPr>
            <a:lvl6pPr marL="2203295" indent="0">
              <a:buNone/>
              <a:defRPr sz="1400"/>
            </a:lvl6pPr>
            <a:lvl7pPr marL="2643954" indent="0">
              <a:buNone/>
              <a:defRPr sz="1400"/>
            </a:lvl7pPr>
            <a:lvl8pPr marL="3084613" indent="0">
              <a:buNone/>
              <a:defRPr sz="1400"/>
            </a:lvl8pPr>
            <a:lvl9pPr marL="3525272" indent="0">
              <a:buNone/>
              <a:defRPr sz="1400"/>
            </a:lvl9pPr>
          </a:lstStyle>
          <a:p>
            <a:pPr lvl="0"/>
            <a:r>
              <a:rPr lang="zh-CN" altLang="en-US" smtClean="0"/>
              <a:t>单击此处编辑母版文本样式</a:t>
            </a:r>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6" name="KSO_FN"/>
          <p:cNvSpPr>
            <a:spLocks noGrp="1" noChangeArrowheads="1"/>
          </p:cNvSpPr>
          <p:nvPr>
            <p:ph type="sldNum" sz="quarter" idx="12"/>
          </p:nvPr>
        </p:nvSpPr>
        <p:spPr>
          <a:ln/>
        </p:spPr>
        <p:txBody>
          <a:bodyPr/>
          <a:lstStyle>
            <a:lvl1pPr>
              <a:defRPr/>
            </a:lvl1pPr>
          </a:lstStyle>
          <a:p>
            <a:pPr>
              <a:defRPr/>
            </a:pPr>
            <a:fld id="{33FDB785-EE5B-4098-AA87-A8BCE5F18DA1}" type="slidenum">
              <a:rPr lang="zh-CN" alt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19103" y="770336"/>
            <a:ext cx="4068763" cy="3894534"/>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0265" y="770336"/>
            <a:ext cx="4070350" cy="3894534"/>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KSO_FD"/>
          <p:cNvSpPr>
            <a:spLocks noGrp="1" noChangeArrowheads="1"/>
          </p:cNvSpPr>
          <p:nvPr>
            <p:ph type="dt" sz="half" idx="10"/>
          </p:nvPr>
        </p:nvSpPr>
        <p:spPr>
          <a:ln/>
        </p:spPr>
        <p:txBody>
          <a:bodyPr/>
          <a:lstStyle>
            <a:lvl1pPr>
              <a:defRPr/>
            </a:lvl1pPr>
          </a:lstStyle>
          <a:p>
            <a:pPr>
              <a:defRPr/>
            </a:pPr>
            <a:endParaRPr lang="en-US"/>
          </a:p>
        </p:txBody>
      </p:sp>
      <p:sp>
        <p:nvSpPr>
          <p:cNvPr id="6"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7" name="KSO_FN"/>
          <p:cNvSpPr>
            <a:spLocks noGrp="1" noChangeArrowheads="1"/>
          </p:cNvSpPr>
          <p:nvPr>
            <p:ph type="sldNum" sz="quarter" idx="12"/>
          </p:nvPr>
        </p:nvSpPr>
        <p:spPr>
          <a:ln/>
        </p:spPr>
        <p:txBody>
          <a:bodyPr/>
          <a:lstStyle>
            <a:lvl1pPr>
              <a:defRPr/>
            </a:lvl1pPr>
          </a:lstStyle>
          <a:p>
            <a:pPr>
              <a:defRPr/>
            </a:pPr>
            <a:fld id="{C22FD316-D980-4175-AE65-5AE9229F6730}" type="slidenum">
              <a:rPr lang="zh-CN" alt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8"/>
            <a:ext cx="4040188" cy="479822"/>
          </a:xfrm>
        </p:spPr>
        <p:txBody>
          <a:bodyPr anchor="b"/>
          <a:lstStyle>
            <a:lvl1pPr marL="0" indent="0">
              <a:buNone/>
              <a:defRPr sz="2300" b="1"/>
            </a:lvl1pPr>
            <a:lvl2pPr marL="440659" indent="0">
              <a:buNone/>
              <a:defRPr sz="2000" b="1"/>
            </a:lvl2pPr>
            <a:lvl3pPr marL="881318" indent="0">
              <a:buNone/>
              <a:defRPr sz="1700" b="1"/>
            </a:lvl3pPr>
            <a:lvl4pPr marL="1321977" indent="0">
              <a:buNone/>
              <a:defRPr sz="1500" b="1"/>
            </a:lvl4pPr>
            <a:lvl5pPr marL="1762636" indent="0">
              <a:buNone/>
              <a:defRPr sz="1500" b="1"/>
            </a:lvl5pPr>
            <a:lvl6pPr marL="2203295" indent="0">
              <a:buNone/>
              <a:defRPr sz="1500" b="1"/>
            </a:lvl6pPr>
            <a:lvl7pPr marL="2643954" indent="0">
              <a:buNone/>
              <a:defRPr sz="1500" b="1"/>
            </a:lvl7pPr>
            <a:lvl8pPr marL="3084613" indent="0">
              <a:buNone/>
              <a:defRPr sz="1500" b="1"/>
            </a:lvl8pPr>
            <a:lvl9pPr marL="3525272"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8"/>
            <a:ext cx="4041776" cy="479822"/>
          </a:xfrm>
        </p:spPr>
        <p:txBody>
          <a:bodyPr anchor="b"/>
          <a:lstStyle>
            <a:lvl1pPr marL="0" indent="0">
              <a:buNone/>
              <a:defRPr sz="2300" b="1"/>
            </a:lvl1pPr>
            <a:lvl2pPr marL="440659" indent="0">
              <a:buNone/>
              <a:defRPr sz="2000" b="1"/>
            </a:lvl2pPr>
            <a:lvl3pPr marL="881318" indent="0">
              <a:buNone/>
              <a:defRPr sz="1700" b="1"/>
            </a:lvl3pPr>
            <a:lvl4pPr marL="1321977" indent="0">
              <a:buNone/>
              <a:defRPr sz="1500" b="1"/>
            </a:lvl4pPr>
            <a:lvl5pPr marL="1762636" indent="0">
              <a:buNone/>
              <a:defRPr sz="1500" b="1"/>
            </a:lvl5pPr>
            <a:lvl6pPr marL="2203295" indent="0">
              <a:buNone/>
              <a:defRPr sz="1500" b="1"/>
            </a:lvl6pPr>
            <a:lvl7pPr marL="2643954" indent="0">
              <a:buNone/>
              <a:defRPr sz="1500" b="1"/>
            </a:lvl7pPr>
            <a:lvl8pPr marL="3084613" indent="0">
              <a:buNone/>
              <a:defRPr sz="1500" b="1"/>
            </a:lvl8pPr>
            <a:lvl9pPr marL="3525272"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6" cy="296346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KSO_FD"/>
          <p:cNvSpPr>
            <a:spLocks noGrp="1" noChangeArrowheads="1"/>
          </p:cNvSpPr>
          <p:nvPr>
            <p:ph type="dt" sz="half" idx="10"/>
          </p:nvPr>
        </p:nvSpPr>
        <p:spPr>
          <a:ln/>
        </p:spPr>
        <p:txBody>
          <a:bodyPr/>
          <a:lstStyle>
            <a:lvl1pPr>
              <a:defRPr/>
            </a:lvl1pPr>
          </a:lstStyle>
          <a:p>
            <a:pPr>
              <a:defRPr/>
            </a:pPr>
            <a:endParaRPr lang="en-US"/>
          </a:p>
        </p:txBody>
      </p:sp>
      <p:sp>
        <p:nvSpPr>
          <p:cNvPr id="8"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9" name="KSO_FN"/>
          <p:cNvSpPr>
            <a:spLocks noGrp="1" noChangeArrowheads="1"/>
          </p:cNvSpPr>
          <p:nvPr>
            <p:ph type="sldNum" sz="quarter" idx="12"/>
          </p:nvPr>
        </p:nvSpPr>
        <p:spPr>
          <a:ln/>
        </p:spPr>
        <p:txBody>
          <a:bodyPr/>
          <a:lstStyle>
            <a:lvl1pPr>
              <a:defRPr/>
            </a:lvl1pPr>
          </a:lstStyle>
          <a:p>
            <a:pPr>
              <a:defRPr/>
            </a:pPr>
            <a:fld id="{F5298226-FF5A-490D-8020-5C73A03A2E42}" type="slidenum">
              <a:rPr lang="zh-CN" alt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KSO_FD"/>
          <p:cNvSpPr>
            <a:spLocks noGrp="1" noChangeArrowheads="1"/>
          </p:cNvSpPr>
          <p:nvPr>
            <p:ph type="dt" sz="half" idx="10"/>
          </p:nvPr>
        </p:nvSpPr>
        <p:spPr>
          <a:ln/>
        </p:spPr>
        <p:txBody>
          <a:bodyPr/>
          <a:lstStyle>
            <a:lvl1pPr>
              <a:defRPr/>
            </a:lvl1pPr>
          </a:lstStyle>
          <a:p>
            <a:pPr>
              <a:defRPr/>
            </a:pPr>
            <a:endParaRPr lang="en-US"/>
          </a:p>
        </p:txBody>
      </p:sp>
      <p:sp>
        <p:nvSpPr>
          <p:cNvPr id="4"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5" name="KSO_FN"/>
          <p:cNvSpPr>
            <a:spLocks noGrp="1" noChangeArrowheads="1"/>
          </p:cNvSpPr>
          <p:nvPr>
            <p:ph type="sldNum" sz="quarter" idx="12"/>
          </p:nvPr>
        </p:nvSpPr>
        <p:spPr>
          <a:ln/>
        </p:spPr>
        <p:txBody>
          <a:bodyPr/>
          <a:lstStyle>
            <a:lvl1pPr>
              <a:defRPr/>
            </a:lvl1pPr>
          </a:lstStyle>
          <a:p>
            <a:pPr>
              <a:defRPr/>
            </a:pPr>
            <a:fld id="{76E77EB5-C8FE-4313-9138-28BB17D48623}" type="slidenum">
              <a:rPr lang="zh-CN" alt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noChangeArrowheads="1"/>
          </p:cNvSpPr>
          <p:nvPr>
            <p:ph type="dt" sz="half" idx="10"/>
          </p:nvPr>
        </p:nvSpPr>
        <p:spPr>
          <a:ln/>
        </p:spPr>
        <p:txBody>
          <a:bodyPr/>
          <a:lstStyle>
            <a:lvl1pPr>
              <a:defRPr/>
            </a:lvl1pPr>
          </a:lstStyle>
          <a:p>
            <a:pPr>
              <a:defRPr/>
            </a:pPr>
            <a:endParaRPr lang="en-US"/>
          </a:p>
        </p:txBody>
      </p:sp>
      <p:sp>
        <p:nvSpPr>
          <p:cNvPr id="3"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4" name="KSO_FN"/>
          <p:cNvSpPr>
            <a:spLocks noGrp="1" noChangeArrowheads="1"/>
          </p:cNvSpPr>
          <p:nvPr>
            <p:ph type="sldNum" sz="quarter" idx="12"/>
          </p:nvPr>
        </p:nvSpPr>
        <p:spPr>
          <a:ln/>
        </p:spPr>
        <p:txBody>
          <a:bodyPr/>
          <a:lstStyle>
            <a:lvl1pPr>
              <a:defRPr/>
            </a:lvl1pPr>
          </a:lstStyle>
          <a:p>
            <a:pPr>
              <a:defRPr/>
            </a:pPr>
            <a:fld id="{765D096E-EFEA-4802-B186-C6CAE5BE25CD}" type="slidenum">
              <a:rPr lang="zh-CN" altLang="en-US"/>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4" y="3305176"/>
            <a:ext cx="7772400" cy="1021556"/>
          </a:xfrm>
        </p:spPr>
        <p:txBody>
          <a:bodyPr anchor="t"/>
          <a:lstStyle>
            <a:lvl1pPr algn="l">
              <a:defRPr sz="38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4" y="2180035"/>
            <a:ext cx="7772400" cy="1125140"/>
          </a:xfrm>
        </p:spPr>
        <p:txBody>
          <a:bodyPr anchor="b"/>
          <a:lstStyle>
            <a:lvl1pPr marL="0" indent="0">
              <a:buNone/>
              <a:defRPr sz="2000"/>
            </a:lvl1pPr>
            <a:lvl2pPr marL="440659" indent="0">
              <a:buNone/>
              <a:defRPr sz="1700"/>
            </a:lvl2pPr>
            <a:lvl3pPr marL="881318" indent="0">
              <a:buNone/>
              <a:defRPr sz="1500"/>
            </a:lvl3pPr>
            <a:lvl4pPr marL="1321977" indent="0">
              <a:buNone/>
              <a:defRPr sz="1400"/>
            </a:lvl4pPr>
            <a:lvl5pPr marL="1762636" indent="0">
              <a:buNone/>
              <a:defRPr sz="1400"/>
            </a:lvl5pPr>
            <a:lvl6pPr marL="2203295" indent="0">
              <a:buNone/>
              <a:defRPr sz="1400"/>
            </a:lvl6pPr>
            <a:lvl7pPr marL="2643954" indent="0">
              <a:buNone/>
              <a:defRPr sz="1400"/>
            </a:lvl7pPr>
            <a:lvl8pPr marL="3084613" indent="0">
              <a:buNone/>
              <a:defRPr sz="1400"/>
            </a:lvl8pPr>
            <a:lvl9pPr marL="3525272" indent="0">
              <a:buNone/>
              <a:defRPr sz="1400"/>
            </a:lvl9pPr>
          </a:lstStyle>
          <a:p>
            <a:pPr lvl="0"/>
            <a:r>
              <a:rPr lang="zh-CN" altLang="en-US" dirty="0" smtClean="0"/>
              <a:t>单击此处编辑母版文本样式</a:t>
            </a:r>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lgn="l">
              <a:defRPr>
                <a:solidFill>
                  <a:schemeClr val="accent1">
                    <a:lumMod val="75000"/>
                  </a:schemeClr>
                </a:solidFill>
              </a:defRPr>
            </a:lvl1pPr>
          </a:lstStyle>
          <a:p>
            <a:pPr>
              <a:defRPr/>
            </a:pPr>
            <a:r>
              <a:rPr lang="zh-CN" altLang="en-US" dirty="0" smtClean="0"/>
              <a:t>深圳天朗时代科技有限公司</a:t>
            </a:r>
            <a:r>
              <a:rPr lang="en-US" altLang="zh-CN" dirty="0" smtClean="0"/>
              <a:t>4</a:t>
            </a:r>
            <a:endParaRPr lang="zh-CN" altLang="en-US" dirty="0"/>
          </a:p>
        </p:txBody>
      </p:sp>
      <p:sp>
        <p:nvSpPr>
          <p:cNvPr id="6" name="KSO_FN"/>
          <p:cNvSpPr>
            <a:spLocks noGrp="1" noChangeArrowheads="1"/>
          </p:cNvSpPr>
          <p:nvPr>
            <p:ph type="sldNum" sz="quarter" idx="12"/>
          </p:nvPr>
        </p:nvSpPr>
        <p:spPr>
          <a:xfrm>
            <a:off x="2132118" y="4869660"/>
            <a:ext cx="606659" cy="273844"/>
          </a:xfrm>
          <a:prstGeom prst="rect">
            <a:avLst/>
          </a:prstGeom>
          <a:ln/>
        </p:spPr>
        <p:txBody>
          <a:bodyPr/>
          <a:lstStyle>
            <a:lvl1pPr>
              <a:defRPr/>
            </a:lvl1pPr>
          </a:lstStyle>
          <a:p>
            <a:pPr>
              <a:defRPr/>
            </a:pPr>
            <a:fld id="{AC999D9D-D328-4094-840A-94787AA675E7}" type="slidenum">
              <a:rPr lang="zh-CN" altLang="en-US" smtClean="0"/>
              <a:pPr>
                <a:defRPr/>
              </a:pPr>
              <a:t>‹#›</a:t>
            </a:fld>
            <a:r>
              <a:rPr lang="en-US" altLang="zh-CN" dirty="0" smtClean="0"/>
              <a:t>/4</a:t>
            </a:r>
            <a:endParaRPr lang="en-US" dirty="0"/>
          </a:p>
        </p:txBody>
      </p:sp>
      <p:pic>
        <p:nvPicPr>
          <p:cNvPr id="58369" name="Picture 1"/>
          <p:cNvPicPr>
            <a:picLocks noChangeAspect="1" noChangeArrowheads="1"/>
          </p:cNvPicPr>
          <p:nvPr userDrawn="1"/>
        </p:nvPicPr>
        <p:blipFill>
          <a:blip r:embed="rId2"/>
          <a:srcRect/>
          <a:stretch>
            <a:fillRect/>
          </a:stretch>
        </p:blipFill>
        <p:spPr bwMode="auto">
          <a:xfrm>
            <a:off x="2" y="4393423"/>
            <a:ext cx="1589942" cy="4226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04790"/>
            <a:ext cx="3008312" cy="871538"/>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3" y="204792"/>
            <a:ext cx="5111750" cy="4389835"/>
          </a:xfrm>
        </p:spPr>
        <p:txBody>
          <a:bodyPr/>
          <a:lstStyle>
            <a:lvl1pPr>
              <a:defRPr sz="31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4" y="1076328"/>
            <a:ext cx="3008312" cy="3518297"/>
          </a:xfrm>
        </p:spPr>
        <p:txBody>
          <a:bodyPr/>
          <a:lstStyle>
            <a:lvl1pPr marL="0" indent="0">
              <a:buNone/>
              <a:defRPr sz="1400"/>
            </a:lvl1pPr>
            <a:lvl2pPr marL="440659" indent="0">
              <a:buNone/>
              <a:defRPr sz="1200"/>
            </a:lvl2pPr>
            <a:lvl3pPr marL="881318" indent="0">
              <a:buNone/>
              <a:defRPr sz="900"/>
            </a:lvl3pPr>
            <a:lvl4pPr marL="1321977" indent="0">
              <a:buNone/>
              <a:defRPr sz="900"/>
            </a:lvl4pPr>
            <a:lvl5pPr marL="1762636" indent="0">
              <a:buNone/>
              <a:defRPr sz="900"/>
            </a:lvl5pPr>
            <a:lvl6pPr marL="2203295" indent="0">
              <a:buNone/>
              <a:defRPr sz="900"/>
            </a:lvl6pPr>
            <a:lvl7pPr marL="2643954" indent="0">
              <a:buNone/>
              <a:defRPr sz="900"/>
            </a:lvl7pPr>
            <a:lvl8pPr marL="3084613" indent="0">
              <a:buNone/>
              <a:defRPr sz="900"/>
            </a:lvl8pPr>
            <a:lvl9pPr marL="3525272" indent="0">
              <a:buNone/>
              <a:defRPr sz="900"/>
            </a:lvl9pPr>
          </a:lstStyle>
          <a:p>
            <a:pPr lvl="0"/>
            <a:r>
              <a:rPr lang="zh-CN" altLang="en-US" smtClean="0"/>
              <a:t>单击此处编辑母版文本样式</a:t>
            </a:r>
          </a:p>
        </p:txBody>
      </p:sp>
      <p:sp>
        <p:nvSpPr>
          <p:cNvPr id="5" name="KSO_FD"/>
          <p:cNvSpPr>
            <a:spLocks noGrp="1" noChangeArrowheads="1"/>
          </p:cNvSpPr>
          <p:nvPr>
            <p:ph type="dt" sz="half" idx="10"/>
          </p:nvPr>
        </p:nvSpPr>
        <p:spPr>
          <a:ln/>
        </p:spPr>
        <p:txBody>
          <a:bodyPr/>
          <a:lstStyle>
            <a:lvl1pPr>
              <a:defRPr/>
            </a:lvl1pPr>
          </a:lstStyle>
          <a:p>
            <a:pPr>
              <a:defRPr/>
            </a:pPr>
            <a:endParaRPr lang="en-US"/>
          </a:p>
        </p:txBody>
      </p:sp>
      <p:sp>
        <p:nvSpPr>
          <p:cNvPr id="6"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7" name="KSO_FN"/>
          <p:cNvSpPr>
            <a:spLocks noGrp="1" noChangeArrowheads="1"/>
          </p:cNvSpPr>
          <p:nvPr>
            <p:ph type="sldNum" sz="quarter" idx="12"/>
          </p:nvPr>
        </p:nvSpPr>
        <p:spPr>
          <a:ln/>
        </p:spPr>
        <p:txBody>
          <a:bodyPr/>
          <a:lstStyle>
            <a:lvl1pPr>
              <a:defRPr/>
            </a:lvl1pPr>
          </a:lstStyle>
          <a:p>
            <a:pPr>
              <a:defRPr/>
            </a:pPr>
            <a:fld id="{8F16735E-83B9-4FE2-900B-BE8424BB06B5}" type="slidenum">
              <a:rPr lang="zh-CN" alt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90" y="3600450"/>
            <a:ext cx="5486400" cy="425054"/>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90" y="459581"/>
            <a:ext cx="5486400" cy="3086100"/>
          </a:xfrm>
        </p:spPr>
        <p:txBody>
          <a:bodyPr/>
          <a:lstStyle>
            <a:lvl1pPr marL="0" indent="0">
              <a:buNone/>
              <a:defRPr sz="3100"/>
            </a:lvl1pPr>
            <a:lvl2pPr marL="440659" indent="0">
              <a:buNone/>
              <a:defRPr sz="2700"/>
            </a:lvl2pPr>
            <a:lvl3pPr marL="881318" indent="0">
              <a:buNone/>
              <a:defRPr sz="2300"/>
            </a:lvl3pPr>
            <a:lvl4pPr marL="1321977" indent="0">
              <a:buNone/>
              <a:defRPr sz="2000"/>
            </a:lvl4pPr>
            <a:lvl5pPr marL="1762636" indent="0">
              <a:buNone/>
              <a:defRPr sz="2000"/>
            </a:lvl5pPr>
            <a:lvl6pPr marL="2203295" indent="0">
              <a:buNone/>
              <a:defRPr sz="2000"/>
            </a:lvl6pPr>
            <a:lvl7pPr marL="2643954" indent="0">
              <a:buNone/>
              <a:defRPr sz="2000"/>
            </a:lvl7pPr>
            <a:lvl8pPr marL="3084613" indent="0">
              <a:buNone/>
              <a:defRPr sz="2000"/>
            </a:lvl8pPr>
            <a:lvl9pPr marL="3525272" indent="0">
              <a:buNone/>
              <a:defRPr sz="2000"/>
            </a:lvl9pPr>
          </a:lstStyle>
          <a:p>
            <a:pPr lvl="0"/>
            <a:endParaRPr lang="zh-CN" altLang="en-US" noProof="0" smtClean="0"/>
          </a:p>
        </p:txBody>
      </p:sp>
      <p:sp>
        <p:nvSpPr>
          <p:cNvPr id="4" name="文本占位符 3"/>
          <p:cNvSpPr>
            <a:spLocks noGrp="1"/>
          </p:cNvSpPr>
          <p:nvPr>
            <p:ph type="body" sz="half" idx="2"/>
          </p:nvPr>
        </p:nvSpPr>
        <p:spPr>
          <a:xfrm>
            <a:off x="1792290" y="4025508"/>
            <a:ext cx="5486400" cy="603647"/>
          </a:xfrm>
        </p:spPr>
        <p:txBody>
          <a:bodyPr/>
          <a:lstStyle>
            <a:lvl1pPr marL="0" indent="0">
              <a:buNone/>
              <a:defRPr sz="1400"/>
            </a:lvl1pPr>
            <a:lvl2pPr marL="440659" indent="0">
              <a:buNone/>
              <a:defRPr sz="1200"/>
            </a:lvl2pPr>
            <a:lvl3pPr marL="881318" indent="0">
              <a:buNone/>
              <a:defRPr sz="900"/>
            </a:lvl3pPr>
            <a:lvl4pPr marL="1321977" indent="0">
              <a:buNone/>
              <a:defRPr sz="900"/>
            </a:lvl4pPr>
            <a:lvl5pPr marL="1762636" indent="0">
              <a:buNone/>
              <a:defRPr sz="900"/>
            </a:lvl5pPr>
            <a:lvl6pPr marL="2203295" indent="0">
              <a:buNone/>
              <a:defRPr sz="900"/>
            </a:lvl6pPr>
            <a:lvl7pPr marL="2643954" indent="0">
              <a:buNone/>
              <a:defRPr sz="900"/>
            </a:lvl7pPr>
            <a:lvl8pPr marL="3084613" indent="0">
              <a:buNone/>
              <a:defRPr sz="900"/>
            </a:lvl8pPr>
            <a:lvl9pPr marL="3525272" indent="0">
              <a:buNone/>
              <a:defRPr sz="900"/>
            </a:lvl9pPr>
          </a:lstStyle>
          <a:p>
            <a:pPr lvl="0"/>
            <a:r>
              <a:rPr lang="zh-CN" altLang="en-US" smtClean="0"/>
              <a:t>单击此处编辑母版文本样式</a:t>
            </a:r>
          </a:p>
        </p:txBody>
      </p:sp>
      <p:sp>
        <p:nvSpPr>
          <p:cNvPr id="5" name="KSO_FD"/>
          <p:cNvSpPr>
            <a:spLocks noGrp="1" noChangeArrowheads="1"/>
          </p:cNvSpPr>
          <p:nvPr>
            <p:ph type="dt" sz="half" idx="10"/>
          </p:nvPr>
        </p:nvSpPr>
        <p:spPr>
          <a:ln/>
        </p:spPr>
        <p:txBody>
          <a:bodyPr/>
          <a:lstStyle>
            <a:lvl1pPr>
              <a:defRPr/>
            </a:lvl1pPr>
          </a:lstStyle>
          <a:p>
            <a:pPr>
              <a:defRPr/>
            </a:pPr>
            <a:endParaRPr lang="en-US"/>
          </a:p>
        </p:txBody>
      </p:sp>
      <p:sp>
        <p:nvSpPr>
          <p:cNvPr id="6"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7" name="KSO_FN"/>
          <p:cNvSpPr>
            <a:spLocks noGrp="1" noChangeArrowheads="1"/>
          </p:cNvSpPr>
          <p:nvPr>
            <p:ph type="sldNum" sz="quarter" idx="12"/>
          </p:nvPr>
        </p:nvSpPr>
        <p:spPr>
          <a:ln/>
        </p:spPr>
        <p:txBody>
          <a:bodyPr/>
          <a:lstStyle>
            <a:lvl1pPr>
              <a:defRPr/>
            </a:lvl1pPr>
          </a:lstStyle>
          <a:p>
            <a:pPr>
              <a:defRPr/>
            </a:pPr>
            <a:fld id="{35949172-7087-484B-8E44-51D50B2FB0E8}" type="slidenum">
              <a:rPr lang="zh-CN" alt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smtClean="0"/>
              <a:t>深圳天朗时代科技有限公司</a:t>
            </a:r>
            <a:endParaRPr lang="en-US"/>
          </a:p>
        </p:txBody>
      </p:sp>
      <p:sp>
        <p:nvSpPr>
          <p:cNvPr id="6" name="KSO_FN"/>
          <p:cNvSpPr>
            <a:spLocks noGrp="1" noChangeArrowheads="1"/>
          </p:cNvSpPr>
          <p:nvPr>
            <p:ph type="sldNum" sz="quarter" idx="12"/>
          </p:nvPr>
        </p:nvSpPr>
        <p:spPr>
          <a:ln/>
        </p:spPr>
        <p:txBody>
          <a:bodyPr/>
          <a:lstStyle>
            <a:lvl1pPr>
              <a:defRPr/>
            </a:lvl1pPr>
          </a:lstStyle>
          <a:p>
            <a:pPr>
              <a:defRPr/>
            </a:pPr>
            <a:fld id="{29043337-82EA-4CD9-824C-C935215B3E84}" type="slidenum">
              <a:rPr lang="zh-CN" alt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21445"/>
            <a:ext cx="2071689" cy="45434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19103" y="121445"/>
            <a:ext cx="6067425" cy="45434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KSO_FD"/>
          <p:cNvSpPr>
            <a:spLocks noGrp="1" noChangeArrowheads="1"/>
          </p:cNvSpPr>
          <p:nvPr>
            <p:ph type="dt" sz="half" idx="10"/>
          </p:nvPr>
        </p:nvSpPr>
        <p:spPr>
          <a:ln/>
        </p:spPr>
        <p:txBody>
          <a:bodyPr/>
          <a:lstStyle>
            <a:lvl1pPr>
              <a:defRPr/>
            </a:lvl1pPr>
          </a:lstStyle>
          <a:p>
            <a:pPr>
              <a:defRPr/>
            </a:pPr>
            <a:endParaRPr lang="en-US"/>
          </a:p>
        </p:txBody>
      </p:sp>
      <p:sp>
        <p:nvSpPr>
          <p:cNvPr id="5" name="KSO_FT"/>
          <p:cNvSpPr>
            <a:spLocks noGrp="1" noChangeArrowheads="1"/>
          </p:cNvSpPr>
          <p:nvPr>
            <p:ph type="ftr" sz="quarter" idx="11"/>
          </p:nvPr>
        </p:nvSpPr>
        <p:spPr>
          <a:ln/>
        </p:spPr>
        <p:txBody>
          <a:bodyPr/>
          <a:lstStyle>
            <a:lvl1pPr>
              <a:defRPr/>
            </a:lvl1pPr>
          </a:lstStyle>
          <a:p>
            <a:pPr>
              <a:defRPr/>
            </a:pPr>
            <a:r>
              <a:rPr lang="zh-CN" altLang="en-US" dirty="0" smtClean="0"/>
              <a:t>深圳天朗时代科技有限公司</a:t>
            </a:r>
            <a:endParaRPr lang="en-US" dirty="0"/>
          </a:p>
        </p:txBody>
      </p:sp>
      <p:sp>
        <p:nvSpPr>
          <p:cNvPr id="6" name="KSO_FN"/>
          <p:cNvSpPr>
            <a:spLocks noGrp="1" noChangeArrowheads="1"/>
          </p:cNvSpPr>
          <p:nvPr>
            <p:ph type="sldNum" sz="quarter" idx="12"/>
          </p:nvPr>
        </p:nvSpPr>
        <p:spPr>
          <a:ln/>
        </p:spPr>
        <p:txBody>
          <a:bodyPr/>
          <a:lstStyle>
            <a:lvl1pPr>
              <a:defRPr/>
            </a:lvl1pPr>
          </a:lstStyle>
          <a:p>
            <a:pPr>
              <a:defRPr/>
            </a:pPr>
            <a:fld id="{1B6F3FC5-7CB0-4B7A-92F4-137E4F9DA7F5}" type="slidenum">
              <a:rPr lang="zh-CN" altLang="en-US"/>
              <a:pPr>
                <a:defRPr/>
              </a:pPr>
              <a:t>‹#›</a:t>
            </a:fld>
            <a:endParaRPr lang="en-US"/>
          </a:p>
        </p:txBody>
      </p:sp>
      <p:sp>
        <p:nvSpPr>
          <p:cNvPr id="7" name="TextBox 6"/>
          <p:cNvSpPr txBox="1"/>
          <p:nvPr userDrawn="1"/>
        </p:nvSpPr>
        <p:spPr>
          <a:xfrm>
            <a:off x="287197" y="1038225"/>
            <a:ext cx="5170628" cy="369332"/>
          </a:xfrm>
          <a:prstGeom prst="rect">
            <a:avLst/>
          </a:prstGeom>
          <a:noFill/>
        </p:spPr>
        <p:txBody>
          <a:bodyPr wrap="square" rtlCol="0">
            <a:spAutoFit/>
          </a:bodyPr>
          <a:lstStyle/>
          <a:p>
            <a:r>
              <a:rPr lang="en-US" altLang="zh-CN" dirty="0" smtClean="0"/>
              <a:t>Create</a:t>
            </a:r>
            <a:r>
              <a:rPr lang="zh-CN" altLang="en-US" dirty="0" smtClean="0"/>
              <a:t> </a:t>
            </a:r>
            <a:r>
              <a:rPr lang="en-US" altLang="zh-CN" dirty="0" smtClean="0"/>
              <a:t>by</a:t>
            </a:r>
            <a:r>
              <a:rPr lang="zh-CN" altLang="en-US" dirty="0" smtClean="0"/>
              <a:t> </a:t>
            </a:r>
            <a:r>
              <a:rPr lang="en-US" altLang="zh-CN" dirty="0" err="1" smtClean="0"/>
              <a:t>june</a:t>
            </a:r>
            <a:r>
              <a:rPr lang="zh-CN" altLang="en-US" dirty="0" smtClean="0"/>
              <a:t> </a:t>
            </a:r>
            <a:r>
              <a:rPr lang="en-US" altLang="zh-CN" dirty="0" smtClean="0"/>
              <a:t>qq32789069</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47679" y="900112"/>
            <a:ext cx="4030663" cy="3825479"/>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30740" y="900112"/>
            <a:ext cx="4032250" cy="3825479"/>
          </a:xfrm>
        </p:spPr>
        <p:txBody>
          <a:bodyPr/>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KSO_FD"/>
          <p:cNvSpPr>
            <a:spLocks noGrp="1" noChangeArrowheads="1"/>
          </p:cNvSpPr>
          <p:nvPr>
            <p:ph type="dt" sz="half" idx="10"/>
          </p:nvPr>
        </p:nvSpPr>
        <p:spPr>
          <a:ln/>
        </p:spPr>
        <p:txBody>
          <a:bodyPr/>
          <a:lstStyle>
            <a:lvl1pPr>
              <a:defRPr/>
            </a:lvl1pPr>
          </a:lstStyle>
          <a:p>
            <a:pPr>
              <a:defRPr/>
            </a:pPr>
            <a:endParaRPr lang="en-US"/>
          </a:p>
        </p:txBody>
      </p:sp>
      <p:sp>
        <p:nvSpPr>
          <p:cNvPr id="6" name="KSO_FT"/>
          <p:cNvSpPr>
            <a:spLocks noGrp="1" noChangeArrowheads="1"/>
          </p:cNvSpPr>
          <p:nvPr>
            <p:ph type="ftr" sz="quarter" idx="11"/>
          </p:nvPr>
        </p:nvSpPr>
        <p:spPr>
          <a:ln/>
        </p:spPr>
        <p:txBody>
          <a:bodyPr/>
          <a:lstStyle>
            <a:lvl1pPr algn="l">
              <a:defRPr>
                <a:solidFill>
                  <a:schemeClr val="accent1">
                    <a:lumMod val="75000"/>
                  </a:schemeClr>
                </a:solidFill>
              </a:defRPr>
            </a:lvl1pPr>
          </a:lstStyle>
          <a:p>
            <a:pPr>
              <a:defRPr/>
            </a:pPr>
            <a:r>
              <a:rPr lang="zh-CN" altLang="en-US" dirty="0" smtClean="0"/>
              <a:t>深圳天朗时代科技有限公司</a:t>
            </a:r>
            <a:r>
              <a:rPr lang="en-US" altLang="zh-CN" dirty="0" smtClean="0"/>
              <a:t>5</a:t>
            </a:r>
            <a:endParaRPr lang="zh-CN" altLang="en-US" dirty="0"/>
          </a:p>
        </p:txBody>
      </p:sp>
      <p:sp>
        <p:nvSpPr>
          <p:cNvPr id="7" name="KSO_FN"/>
          <p:cNvSpPr>
            <a:spLocks noGrp="1" noChangeArrowheads="1"/>
          </p:cNvSpPr>
          <p:nvPr>
            <p:ph type="sldNum" sz="quarter" idx="12"/>
          </p:nvPr>
        </p:nvSpPr>
        <p:spPr>
          <a:xfrm>
            <a:off x="2132118" y="4869660"/>
            <a:ext cx="606659" cy="273844"/>
          </a:xfrm>
          <a:prstGeom prst="rect">
            <a:avLst/>
          </a:prstGeom>
          <a:ln/>
        </p:spPr>
        <p:txBody>
          <a:bodyPr/>
          <a:lstStyle>
            <a:lvl1pPr>
              <a:defRPr/>
            </a:lvl1pPr>
          </a:lstStyle>
          <a:p>
            <a:pPr>
              <a:defRPr/>
            </a:pPr>
            <a:fld id="{CD5108FD-F306-418F-AA4A-CCCA824DCB9D}" type="slidenum">
              <a:rPr lang="zh-CN" altLang="en-US" smtClean="0"/>
              <a:pPr>
                <a:defRPr/>
              </a:pPr>
              <a:t>‹#›</a:t>
            </a:fld>
            <a:r>
              <a:rPr lang="en-US" altLang="zh-CN" dirty="0" smtClean="0"/>
              <a:t>/5</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8"/>
            <a:ext cx="4040188" cy="479822"/>
          </a:xfrm>
        </p:spPr>
        <p:txBody>
          <a:bodyPr anchor="b"/>
          <a:lstStyle>
            <a:lvl1pPr marL="0" indent="0">
              <a:buNone/>
              <a:defRPr sz="2300" b="1"/>
            </a:lvl1pPr>
            <a:lvl2pPr marL="440659" indent="0">
              <a:buNone/>
              <a:defRPr sz="2000" b="1"/>
            </a:lvl2pPr>
            <a:lvl3pPr marL="881318" indent="0">
              <a:buNone/>
              <a:defRPr sz="1700" b="1"/>
            </a:lvl3pPr>
            <a:lvl4pPr marL="1321977" indent="0">
              <a:buNone/>
              <a:defRPr sz="1500" b="1"/>
            </a:lvl4pPr>
            <a:lvl5pPr marL="1762636" indent="0">
              <a:buNone/>
              <a:defRPr sz="1500" b="1"/>
            </a:lvl5pPr>
            <a:lvl6pPr marL="2203295" indent="0">
              <a:buNone/>
              <a:defRPr sz="1500" b="1"/>
            </a:lvl6pPr>
            <a:lvl7pPr marL="2643954" indent="0">
              <a:buNone/>
              <a:defRPr sz="1500" b="1"/>
            </a:lvl7pPr>
            <a:lvl8pPr marL="3084613" indent="0">
              <a:buNone/>
              <a:defRPr sz="1500" b="1"/>
            </a:lvl8pPr>
            <a:lvl9pPr marL="3525272" indent="0">
              <a:buNone/>
              <a:defRPr sz="15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8"/>
            <a:ext cx="4041776" cy="479822"/>
          </a:xfrm>
        </p:spPr>
        <p:txBody>
          <a:bodyPr anchor="b"/>
          <a:lstStyle>
            <a:lvl1pPr marL="0" indent="0">
              <a:buNone/>
              <a:defRPr sz="2300" b="1"/>
            </a:lvl1pPr>
            <a:lvl2pPr marL="440659" indent="0">
              <a:buNone/>
              <a:defRPr sz="2000" b="1"/>
            </a:lvl2pPr>
            <a:lvl3pPr marL="881318" indent="0">
              <a:buNone/>
              <a:defRPr sz="1700" b="1"/>
            </a:lvl3pPr>
            <a:lvl4pPr marL="1321977" indent="0">
              <a:buNone/>
              <a:defRPr sz="1500" b="1"/>
            </a:lvl4pPr>
            <a:lvl5pPr marL="1762636" indent="0">
              <a:buNone/>
              <a:defRPr sz="1500" b="1"/>
            </a:lvl5pPr>
            <a:lvl6pPr marL="2203295" indent="0">
              <a:buNone/>
              <a:defRPr sz="1500" b="1"/>
            </a:lvl6pPr>
            <a:lvl7pPr marL="2643954" indent="0">
              <a:buNone/>
              <a:defRPr sz="1500" b="1"/>
            </a:lvl7pPr>
            <a:lvl8pPr marL="3084613" indent="0">
              <a:buNone/>
              <a:defRPr sz="1500" b="1"/>
            </a:lvl8pPr>
            <a:lvl9pPr marL="3525272" indent="0">
              <a:buNone/>
              <a:defRPr sz="15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6" cy="2963466"/>
          </a:xfrm>
        </p:spPr>
        <p:txBody>
          <a:bodyPr/>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KSO_FD"/>
          <p:cNvSpPr>
            <a:spLocks noGrp="1" noChangeArrowheads="1"/>
          </p:cNvSpPr>
          <p:nvPr>
            <p:ph type="dt" sz="half" idx="10"/>
          </p:nvPr>
        </p:nvSpPr>
        <p:spPr>
          <a:ln/>
        </p:spPr>
        <p:txBody>
          <a:bodyPr/>
          <a:lstStyle>
            <a:lvl1pPr>
              <a:defRPr/>
            </a:lvl1pPr>
          </a:lstStyle>
          <a:p>
            <a:pPr>
              <a:defRPr/>
            </a:pPr>
            <a:endParaRPr lang="en-US"/>
          </a:p>
        </p:txBody>
      </p:sp>
      <p:sp>
        <p:nvSpPr>
          <p:cNvPr id="8" name="KSO_FT"/>
          <p:cNvSpPr>
            <a:spLocks noGrp="1" noChangeArrowheads="1"/>
          </p:cNvSpPr>
          <p:nvPr>
            <p:ph type="ftr" sz="quarter" idx="11"/>
          </p:nvPr>
        </p:nvSpPr>
        <p:spPr>
          <a:ln/>
        </p:spPr>
        <p:txBody>
          <a:bodyPr/>
          <a:lstStyle>
            <a:lvl1pPr>
              <a:defRPr/>
            </a:lvl1pPr>
          </a:lstStyle>
          <a:p>
            <a:pPr>
              <a:defRPr/>
            </a:pPr>
            <a:r>
              <a:rPr lang="zh-CN" altLang="en-US" dirty="0" smtClean="0"/>
              <a:t>深圳天朗时代科技有限公司</a:t>
            </a:r>
            <a:r>
              <a:rPr lang="en-US" altLang="zh-CN" dirty="0" smtClean="0"/>
              <a:t>6</a:t>
            </a:r>
            <a:endParaRPr lang="zh-CN" altLang="en-US" dirty="0"/>
          </a:p>
        </p:txBody>
      </p:sp>
      <p:sp>
        <p:nvSpPr>
          <p:cNvPr id="9" name="KSO_FN"/>
          <p:cNvSpPr>
            <a:spLocks noGrp="1" noChangeArrowheads="1"/>
          </p:cNvSpPr>
          <p:nvPr>
            <p:ph type="sldNum" sz="quarter" idx="12"/>
          </p:nvPr>
        </p:nvSpPr>
        <p:spPr>
          <a:xfrm>
            <a:off x="2132118" y="4869660"/>
            <a:ext cx="606659" cy="273844"/>
          </a:xfrm>
          <a:prstGeom prst="rect">
            <a:avLst/>
          </a:prstGeom>
          <a:ln/>
        </p:spPr>
        <p:txBody>
          <a:bodyPr/>
          <a:lstStyle>
            <a:lvl1pPr>
              <a:defRPr/>
            </a:lvl1pPr>
          </a:lstStyle>
          <a:p>
            <a:pPr>
              <a:defRPr/>
            </a:pPr>
            <a:fld id="{B908CEC3-2716-4AEE-8CA9-58421A47CBFD}" type="slidenum">
              <a:rPr lang="zh-CN" altLang="en-US" smtClean="0"/>
              <a:pPr>
                <a:defRPr/>
              </a:pPr>
              <a:t>‹#›</a:t>
            </a:fld>
            <a:r>
              <a:rPr lang="en-US" altLang="zh-CN" dirty="0" smtClean="0"/>
              <a:t>/6</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KSO_FD"/>
          <p:cNvSpPr>
            <a:spLocks noGrp="1" noChangeArrowheads="1"/>
          </p:cNvSpPr>
          <p:nvPr>
            <p:ph type="dt" sz="half" idx="10"/>
          </p:nvPr>
        </p:nvSpPr>
        <p:spPr>
          <a:ln/>
        </p:spPr>
        <p:txBody>
          <a:bodyPr/>
          <a:lstStyle>
            <a:lvl1pPr>
              <a:defRPr/>
            </a:lvl1pPr>
          </a:lstStyle>
          <a:p>
            <a:pPr>
              <a:defRPr/>
            </a:pPr>
            <a:endParaRPr lang="en-US"/>
          </a:p>
        </p:txBody>
      </p:sp>
      <p:sp>
        <p:nvSpPr>
          <p:cNvPr id="4" name="KSO_FT"/>
          <p:cNvSpPr>
            <a:spLocks noGrp="1" noChangeArrowheads="1"/>
          </p:cNvSpPr>
          <p:nvPr>
            <p:ph type="ftr" sz="quarter" idx="11"/>
          </p:nvPr>
        </p:nvSpPr>
        <p:spPr>
          <a:xfrm>
            <a:off x="0" y="4869660"/>
            <a:ext cx="1736461" cy="273844"/>
          </a:xfrm>
          <a:ln/>
        </p:spPr>
        <p:txBody>
          <a:bodyPr/>
          <a:lstStyle>
            <a:lvl1pPr>
              <a:defRPr/>
            </a:lvl1pPr>
          </a:lstStyle>
          <a:p>
            <a:pPr>
              <a:defRPr/>
            </a:pPr>
            <a:r>
              <a:rPr lang="zh-CN" altLang="en-US" dirty="0" smtClean="0"/>
              <a:t>深圳天朗时代科技有限公司</a:t>
            </a:r>
            <a:r>
              <a:rPr lang="en-US" altLang="zh-CN" dirty="0" smtClean="0"/>
              <a:t>7</a:t>
            </a:r>
            <a:r>
              <a:rPr lang="zh-CN" altLang="en-US" dirty="0" smtClean="0"/>
              <a:t> </a:t>
            </a:r>
            <a:r>
              <a:rPr lang="en-US" altLang="zh-CN" dirty="0" smtClean="0"/>
              <a:t>-</a:t>
            </a:r>
            <a:r>
              <a:rPr lang="zh-CN" altLang="en-US" dirty="0" smtClean="0"/>
              <a:t> </a:t>
            </a:r>
            <a:endParaRPr lang="zh-CN" altLang="en-US" dirty="0"/>
          </a:p>
        </p:txBody>
      </p:sp>
      <p:sp>
        <p:nvSpPr>
          <p:cNvPr id="5" name="KSO_FN"/>
          <p:cNvSpPr>
            <a:spLocks noGrp="1" noChangeArrowheads="1"/>
          </p:cNvSpPr>
          <p:nvPr>
            <p:ph type="sldNum" sz="quarter" idx="12"/>
          </p:nvPr>
        </p:nvSpPr>
        <p:spPr>
          <a:xfrm>
            <a:off x="1670518" y="4869660"/>
            <a:ext cx="606659" cy="273844"/>
          </a:xfrm>
          <a:prstGeom prst="rect">
            <a:avLst/>
          </a:prstGeom>
          <a:ln/>
        </p:spPr>
        <p:txBody>
          <a:bodyPr/>
          <a:lstStyle>
            <a:lvl1pPr>
              <a:defRPr/>
            </a:lvl1pPr>
          </a:lstStyle>
          <a:p>
            <a:pPr>
              <a:defRPr/>
            </a:pPr>
            <a:fld id="{FB330A57-D1E9-45D5-9489-1EFDA5665239}" type="slidenum">
              <a:rPr lang="zh-CN" altLang="en-US" smtClean="0"/>
              <a:pPr>
                <a:defRPr/>
              </a:pPr>
              <a:t>‹#›</a:t>
            </a:fld>
            <a:r>
              <a:rPr lang="en-US" altLang="zh-CN" dirty="0" smtClean="0"/>
              <a:t>/7</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noChangeArrowheads="1"/>
          </p:cNvSpPr>
          <p:nvPr>
            <p:ph type="dt" sz="half" idx="10"/>
          </p:nvPr>
        </p:nvSpPr>
        <p:spPr>
          <a:xfrm>
            <a:off x="6484342" y="4869660"/>
            <a:ext cx="2057401" cy="273844"/>
          </a:xfrm>
          <a:ln/>
        </p:spPr>
        <p:txBody>
          <a:bodyPr/>
          <a:lstStyle>
            <a:lvl1pPr>
              <a:defRPr/>
            </a:lvl1pPr>
          </a:lstStyle>
          <a:p>
            <a:pPr>
              <a:defRPr/>
            </a:pPr>
            <a:endParaRPr lang="en-US" dirty="0"/>
          </a:p>
        </p:txBody>
      </p:sp>
      <p:sp>
        <p:nvSpPr>
          <p:cNvPr id="3" name="KSO_FT"/>
          <p:cNvSpPr>
            <a:spLocks noGrp="1" noChangeArrowheads="1"/>
          </p:cNvSpPr>
          <p:nvPr>
            <p:ph type="ftr" sz="quarter" idx="11"/>
          </p:nvPr>
        </p:nvSpPr>
        <p:spPr>
          <a:xfrm>
            <a:off x="1" y="4869660"/>
            <a:ext cx="1868346" cy="273844"/>
          </a:xfrm>
          <a:ln/>
        </p:spPr>
        <p:txBody>
          <a:bodyPr/>
          <a:lstStyle>
            <a:lvl1pPr marL="0" marR="0" indent="0" algn="l" defTabSz="781172" rtl="0" eaLnBrk="1" fontAlgn="base" latinLnBrk="0" hangingPunct="1">
              <a:lnSpc>
                <a:spcPct val="100000"/>
              </a:lnSpc>
              <a:spcBef>
                <a:spcPct val="0"/>
              </a:spcBef>
              <a:spcAft>
                <a:spcPct val="0"/>
              </a:spcAft>
              <a:buClrTx/>
              <a:buSzTx/>
              <a:buFont typeface="Arial" pitchFamily="34" charset="0"/>
              <a:buNone/>
              <a:tabLst/>
              <a:defRPr sz="900">
                <a:solidFill>
                  <a:schemeClr val="accent1">
                    <a:lumMod val="75000"/>
                  </a:schemeClr>
                </a:solidFill>
              </a:defRPr>
            </a:lvl1pPr>
          </a:lstStyle>
          <a:p>
            <a:pPr>
              <a:defRPr/>
            </a:pPr>
            <a:r>
              <a:rPr lang="zh-CN" altLang="en-US" dirty="0" smtClean="0"/>
              <a:t>深圳天朗时代科技有限公司  </a:t>
            </a:r>
            <a:r>
              <a:rPr lang="en-US" altLang="zh-CN" dirty="0" smtClean="0"/>
              <a:t>-</a:t>
            </a:r>
          </a:p>
        </p:txBody>
      </p:sp>
      <p:sp>
        <p:nvSpPr>
          <p:cNvPr id="4" name="KSO_FN"/>
          <p:cNvSpPr>
            <a:spLocks noGrp="1" noChangeArrowheads="1"/>
          </p:cNvSpPr>
          <p:nvPr>
            <p:ph type="sldNum" sz="quarter" idx="12"/>
          </p:nvPr>
        </p:nvSpPr>
        <p:spPr>
          <a:xfrm>
            <a:off x="1604577" y="4869660"/>
            <a:ext cx="615434" cy="273844"/>
          </a:xfrm>
          <a:prstGeom prst="rect">
            <a:avLst/>
          </a:prstGeom>
          <a:ln/>
        </p:spPr>
        <p:txBody>
          <a:bodyPr/>
          <a:lstStyle>
            <a:lvl1pPr>
              <a:defRPr sz="900">
                <a:solidFill>
                  <a:srgbClr val="FF0000"/>
                </a:solidFill>
              </a:defRPr>
            </a:lvl1pPr>
          </a:lstStyle>
          <a:p>
            <a:pPr>
              <a:defRPr/>
            </a:pPr>
            <a:fld id="{BD4E67DD-59BB-4E77-8FB3-6CD76C7FC54C}" type="slidenum">
              <a:rPr lang="zh-CN" altLang="en-US" smtClean="0"/>
              <a:pPr>
                <a:defRPr/>
              </a:pPr>
              <a:t>‹#›</a:t>
            </a:fld>
            <a:endParaRPr lang="en-US" dirty="0"/>
          </a:p>
        </p:txBody>
      </p:sp>
    </p:spTree>
  </p:cSld>
  <p:clrMapOvr>
    <a:masterClrMapping/>
  </p:clrMapOvr>
  <p:timing>
    <p:tnLst>
      <p:par>
        <p:cTn id="1" dur="indefinite" restart="never" nodeType="tmRoot"/>
      </p:par>
    </p:tnLst>
  </p:timing>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4" y="204790"/>
            <a:ext cx="3008312" cy="871538"/>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3" y="204792"/>
            <a:ext cx="5111750" cy="4389835"/>
          </a:xfrm>
        </p:spPr>
        <p:txBody>
          <a:bodyPr/>
          <a:lstStyle>
            <a:lvl1pPr>
              <a:defRPr sz="31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4" y="1076328"/>
            <a:ext cx="3008312" cy="3518297"/>
          </a:xfrm>
        </p:spPr>
        <p:txBody>
          <a:bodyPr/>
          <a:lstStyle>
            <a:lvl1pPr marL="0" indent="0">
              <a:buNone/>
              <a:defRPr sz="1400"/>
            </a:lvl1pPr>
            <a:lvl2pPr marL="440659" indent="0">
              <a:buNone/>
              <a:defRPr sz="1200"/>
            </a:lvl2pPr>
            <a:lvl3pPr marL="881318" indent="0">
              <a:buNone/>
              <a:defRPr sz="900"/>
            </a:lvl3pPr>
            <a:lvl4pPr marL="1321977" indent="0">
              <a:buNone/>
              <a:defRPr sz="900"/>
            </a:lvl4pPr>
            <a:lvl5pPr marL="1762636" indent="0">
              <a:buNone/>
              <a:defRPr sz="900"/>
            </a:lvl5pPr>
            <a:lvl6pPr marL="2203295" indent="0">
              <a:buNone/>
              <a:defRPr sz="900"/>
            </a:lvl6pPr>
            <a:lvl7pPr marL="2643954" indent="0">
              <a:buNone/>
              <a:defRPr sz="900"/>
            </a:lvl7pPr>
            <a:lvl8pPr marL="3084613" indent="0">
              <a:buNone/>
              <a:defRPr sz="900"/>
            </a:lvl8pPr>
            <a:lvl9pPr marL="3525272" indent="0">
              <a:buNone/>
              <a:defRPr sz="900"/>
            </a:lvl9pPr>
          </a:lstStyle>
          <a:p>
            <a:pPr lvl="0"/>
            <a:r>
              <a:rPr lang="zh-CN" altLang="en-US" smtClean="0"/>
              <a:t>单击此处编辑母版文本样式</a:t>
            </a:r>
          </a:p>
        </p:txBody>
      </p:sp>
      <p:sp>
        <p:nvSpPr>
          <p:cNvPr id="5" name="KSO_FD"/>
          <p:cNvSpPr>
            <a:spLocks noGrp="1" noChangeArrowheads="1"/>
          </p:cNvSpPr>
          <p:nvPr>
            <p:ph type="dt" sz="half" idx="10"/>
          </p:nvPr>
        </p:nvSpPr>
        <p:spPr>
          <a:ln/>
        </p:spPr>
        <p:txBody>
          <a:bodyPr/>
          <a:lstStyle>
            <a:lvl1pPr>
              <a:defRPr/>
            </a:lvl1pPr>
          </a:lstStyle>
          <a:p>
            <a:pPr>
              <a:defRPr/>
            </a:pPr>
            <a:endParaRPr lang="en-US"/>
          </a:p>
        </p:txBody>
      </p:sp>
      <p:sp>
        <p:nvSpPr>
          <p:cNvPr id="6" name="KSO_FT"/>
          <p:cNvSpPr>
            <a:spLocks noGrp="1" noChangeArrowheads="1"/>
          </p:cNvSpPr>
          <p:nvPr>
            <p:ph type="ftr" sz="quarter" idx="11"/>
          </p:nvPr>
        </p:nvSpPr>
        <p:spPr>
          <a:ln/>
        </p:spPr>
        <p:txBody>
          <a:bodyPr/>
          <a:lstStyle>
            <a:lvl1pPr>
              <a:defRPr/>
            </a:lvl1pPr>
          </a:lstStyle>
          <a:p>
            <a:pPr>
              <a:defRPr/>
            </a:pPr>
            <a:r>
              <a:rPr lang="zh-CN" altLang="en-US" dirty="0" smtClean="0"/>
              <a:t>深圳天朗时代科技有限公司</a:t>
            </a:r>
            <a:r>
              <a:rPr lang="en-US" altLang="zh-CN" dirty="0" smtClean="0"/>
              <a:t>9</a:t>
            </a:r>
            <a:endParaRPr lang="zh-CN" altLang="en-US" dirty="0"/>
          </a:p>
        </p:txBody>
      </p:sp>
      <p:sp>
        <p:nvSpPr>
          <p:cNvPr id="7" name="KSO_FN"/>
          <p:cNvSpPr>
            <a:spLocks noGrp="1" noChangeArrowheads="1"/>
          </p:cNvSpPr>
          <p:nvPr>
            <p:ph type="sldNum" sz="quarter" idx="12"/>
          </p:nvPr>
        </p:nvSpPr>
        <p:spPr>
          <a:xfrm>
            <a:off x="2132118" y="4869660"/>
            <a:ext cx="606659" cy="273844"/>
          </a:xfrm>
          <a:prstGeom prst="rect">
            <a:avLst/>
          </a:prstGeom>
          <a:ln/>
        </p:spPr>
        <p:txBody>
          <a:bodyPr/>
          <a:lstStyle>
            <a:lvl1pPr>
              <a:defRPr/>
            </a:lvl1pPr>
          </a:lstStyle>
          <a:p>
            <a:pPr>
              <a:defRPr/>
            </a:pPr>
            <a:fld id="{B7CCAC17-4CB2-4E51-B6D1-720B01BF19A2}" type="slidenum">
              <a:rPr lang="zh-CN" altLang="en-US" smtClean="0"/>
              <a:pPr>
                <a:defRPr/>
              </a:pPr>
              <a:t>‹#›</a:t>
            </a:fld>
            <a:r>
              <a:rPr lang="en-US" altLang="zh-CN" dirty="0" smtClean="0"/>
              <a:t>/9</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90" y="3600450"/>
            <a:ext cx="5486400" cy="425054"/>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90" y="459581"/>
            <a:ext cx="5486400" cy="3086100"/>
          </a:xfrm>
        </p:spPr>
        <p:txBody>
          <a:bodyPr/>
          <a:lstStyle>
            <a:lvl1pPr marL="0" indent="0">
              <a:buNone/>
              <a:defRPr sz="3100"/>
            </a:lvl1pPr>
            <a:lvl2pPr marL="440659" indent="0">
              <a:buNone/>
              <a:defRPr sz="2700"/>
            </a:lvl2pPr>
            <a:lvl3pPr marL="881318" indent="0">
              <a:buNone/>
              <a:defRPr sz="2300"/>
            </a:lvl3pPr>
            <a:lvl4pPr marL="1321977" indent="0">
              <a:buNone/>
              <a:defRPr sz="2000"/>
            </a:lvl4pPr>
            <a:lvl5pPr marL="1762636" indent="0">
              <a:buNone/>
              <a:defRPr sz="2000"/>
            </a:lvl5pPr>
            <a:lvl6pPr marL="2203295" indent="0">
              <a:buNone/>
              <a:defRPr sz="2000"/>
            </a:lvl6pPr>
            <a:lvl7pPr marL="2643954" indent="0">
              <a:buNone/>
              <a:defRPr sz="2000"/>
            </a:lvl7pPr>
            <a:lvl8pPr marL="3084613" indent="0">
              <a:buNone/>
              <a:defRPr sz="2000"/>
            </a:lvl8pPr>
            <a:lvl9pPr marL="3525272" indent="0">
              <a:buNone/>
              <a:defRPr sz="2000"/>
            </a:lvl9pPr>
          </a:lstStyle>
          <a:p>
            <a:pPr lvl="0"/>
            <a:endParaRPr lang="zh-CN" altLang="en-US" noProof="0" smtClean="0"/>
          </a:p>
        </p:txBody>
      </p:sp>
      <p:sp>
        <p:nvSpPr>
          <p:cNvPr id="4" name="文本占位符 3"/>
          <p:cNvSpPr>
            <a:spLocks noGrp="1"/>
          </p:cNvSpPr>
          <p:nvPr>
            <p:ph type="body" sz="half" idx="2"/>
          </p:nvPr>
        </p:nvSpPr>
        <p:spPr>
          <a:xfrm>
            <a:off x="1792290" y="4025508"/>
            <a:ext cx="5486400" cy="603647"/>
          </a:xfrm>
        </p:spPr>
        <p:txBody>
          <a:bodyPr/>
          <a:lstStyle>
            <a:lvl1pPr marL="0" indent="0">
              <a:buNone/>
              <a:defRPr sz="1400"/>
            </a:lvl1pPr>
            <a:lvl2pPr marL="440659" indent="0">
              <a:buNone/>
              <a:defRPr sz="1200"/>
            </a:lvl2pPr>
            <a:lvl3pPr marL="881318" indent="0">
              <a:buNone/>
              <a:defRPr sz="900"/>
            </a:lvl3pPr>
            <a:lvl4pPr marL="1321977" indent="0">
              <a:buNone/>
              <a:defRPr sz="900"/>
            </a:lvl4pPr>
            <a:lvl5pPr marL="1762636" indent="0">
              <a:buNone/>
              <a:defRPr sz="900"/>
            </a:lvl5pPr>
            <a:lvl6pPr marL="2203295" indent="0">
              <a:buNone/>
              <a:defRPr sz="900"/>
            </a:lvl6pPr>
            <a:lvl7pPr marL="2643954" indent="0">
              <a:buNone/>
              <a:defRPr sz="900"/>
            </a:lvl7pPr>
            <a:lvl8pPr marL="3084613" indent="0">
              <a:buNone/>
              <a:defRPr sz="900"/>
            </a:lvl8pPr>
            <a:lvl9pPr marL="3525272" indent="0">
              <a:buNone/>
              <a:defRPr sz="900"/>
            </a:lvl9pPr>
          </a:lstStyle>
          <a:p>
            <a:pPr lvl="0"/>
            <a:r>
              <a:rPr lang="zh-CN" altLang="en-US" smtClean="0"/>
              <a:t>单击此处编辑母版文本样式</a:t>
            </a:r>
          </a:p>
        </p:txBody>
      </p:sp>
      <p:sp>
        <p:nvSpPr>
          <p:cNvPr id="5" name="KSO_FD"/>
          <p:cNvSpPr>
            <a:spLocks noGrp="1" noChangeArrowheads="1"/>
          </p:cNvSpPr>
          <p:nvPr>
            <p:ph type="dt" sz="half" idx="10"/>
          </p:nvPr>
        </p:nvSpPr>
        <p:spPr>
          <a:ln/>
        </p:spPr>
        <p:txBody>
          <a:bodyPr/>
          <a:lstStyle>
            <a:lvl1pPr>
              <a:defRPr/>
            </a:lvl1pPr>
          </a:lstStyle>
          <a:p>
            <a:pPr>
              <a:defRPr/>
            </a:pPr>
            <a:endParaRPr lang="en-US"/>
          </a:p>
        </p:txBody>
      </p:sp>
      <p:sp>
        <p:nvSpPr>
          <p:cNvPr id="6" name="KSO_FT"/>
          <p:cNvSpPr>
            <a:spLocks noGrp="1" noChangeArrowheads="1"/>
          </p:cNvSpPr>
          <p:nvPr>
            <p:ph type="ftr" sz="quarter" idx="11"/>
          </p:nvPr>
        </p:nvSpPr>
        <p:spPr>
          <a:ln/>
        </p:spPr>
        <p:txBody>
          <a:bodyPr/>
          <a:lstStyle>
            <a:lvl1pPr>
              <a:defRPr/>
            </a:lvl1pPr>
          </a:lstStyle>
          <a:p>
            <a:pPr>
              <a:defRPr/>
            </a:pPr>
            <a:r>
              <a:rPr lang="zh-CN" altLang="en-US" dirty="0" smtClean="0"/>
              <a:t>深圳天朗时代科技有限公司</a:t>
            </a:r>
            <a:r>
              <a:rPr lang="en-US" altLang="zh-CN" dirty="0" smtClean="0"/>
              <a:t>a</a:t>
            </a:r>
            <a:endParaRPr lang="zh-CN" altLang="en-US" dirty="0"/>
          </a:p>
        </p:txBody>
      </p:sp>
      <p:sp>
        <p:nvSpPr>
          <p:cNvPr id="7" name="KSO_FN"/>
          <p:cNvSpPr>
            <a:spLocks noGrp="1" noChangeArrowheads="1"/>
          </p:cNvSpPr>
          <p:nvPr>
            <p:ph type="sldNum" sz="quarter" idx="12"/>
          </p:nvPr>
        </p:nvSpPr>
        <p:spPr>
          <a:xfrm>
            <a:off x="2132119" y="4869660"/>
            <a:ext cx="923199" cy="273844"/>
          </a:xfrm>
          <a:prstGeom prst="rect">
            <a:avLst/>
          </a:prstGeom>
          <a:ln/>
        </p:spPr>
        <p:txBody>
          <a:bodyPr/>
          <a:lstStyle>
            <a:lvl1pPr>
              <a:defRPr/>
            </a:lvl1pPr>
          </a:lstStyle>
          <a:p>
            <a:pPr>
              <a:defRPr/>
            </a:pPr>
            <a:fld id="{0BBF70B2-EA28-402A-B301-F38792192342}" type="slidenum">
              <a:rPr lang="zh-CN" altLang="en-US" smtClean="0"/>
              <a:pPr>
                <a:defRPr/>
              </a:pPr>
              <a:t>‹#›</a:t>
            </a:fld>
            <a:r>
              <a:rPr lang="en-US" altLang="zh-CN" dirty="0" smtClean="0"/>
              <a:t>/10</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6.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图片 8"/>
          <p:cNvPicPr>
            <a:picLocks noChangeAspect="1" noChangeArrowheads="1"/>
          </p:cNvPicPr>
          <p:nvPr/>
        </p:nvPicPr>
        <p:blipFill>
          <a:blip r:embed="rId13"/>
          <a:srcRect t="26295" b="57071"/>
          <a:stretch>
            <a:fillRect/>
          </a:stretch>
        </p:blipFill>
        <p:spPr bwMode="auto">
          <a:xfrm>
            <a:off x="0" y="-20241"/>
            <a:ext cx="9144000" cy="759620"/>
          </a:xfrm>
          <a:prstGeom prst="rect">
            <a:avLst/>
          </a:prstGeom>
          <a:noFill/>
          <a:ln w="9525">
            <a:noFill/>
            <a:miter lim="800000"/>
            <a:headEnd/>
            <a:tailEnd/>
          </a:ln>
        </p:spPr>
      </p:pic>
      <p:sp>
        <p:nvSpPr>
          <p:cNvPr id="2051" name="矩形 9"/>
          <p:cNvSpPr>
            <a:spLocks noChangeArrowheads="1"/>
          </p:cNvSpPr>
          <p:nvPr/>
        </p:nvSpPr>
        <p:spPr bwMode="auto">
          <a:xfrm>
            <a:off x="0" y="160721"/>
            <a:ext cx="9144000" cy="670340"/>
          </a:xfrm>
          <a:prstGeom prst="rect">
            <a:avLst/>
          </a:prstGeom>
          <a:solidFill>
            <a:srgbClr val="0082B3">
              <a:alpha val="56999"/>
            </a:srgbClr>
          </a:solidFill>
          <a:ln w="9525">
            <a:noFill/>
            <a:miter lim="800000"/>
            <a:headEnd/>
            <a:tailEnd/>
          </a:ln>
        </p:spPr>
        <p:txBody>
          <a:bodyPr lIns="88132" tIns="44066" rIns="88132" bIns="44066" anchor="ctr"/>
          <a:lstStyle/>
          <a:p>
            <a:pPr algn="ctr" eaLnBrk="1" hangingPunct="1">
              <a:buFont typeface="Arial" pitchFamily="34" charset="0"/>
              <a:buNone/>
              <a:defRPr/>
            </a:pPr>
            <a:endParaRPr lang="en-US">
              <a:solidFill>
                <a:srgbClr val="FFFFFF"/>
              </a:solidFill>
              <a:latin typeface="Arial" pitchFamily="34" charset="0"/>
            </a:endParaRPr>
          </a:p>
        </p:txBody>
      </p:sp>
      <p:sp>
        <p:nvSpPr>
          <p:cNvPr id="2056" name="KSO_BT1"/>
          <p:cNvSpPr>
            <a:spLocks noGrp="1" noChangeArrowheads="1"/>
          </p:cNvSpPr>
          <p:nvPr>
            <p:ph type="title"/>
          </p:nvPr>
        </p:nvSpPr>
        <p:spPr bwMode="auto">
          <a:xfrm>
            <a:off x="447679" y="78586"/>
            <a:ext cx="8215313" cy="597694"/>
          </a:xfrm>
          <a:prstGeom prst="rect">
            <a:avLst/>
          </a:prstGeom>
          <a:noFill/>
          <a:ln w="9525">
            <a:noFill/>
            <a:miter lim="800000"/>
            <a:headEnd/>
            <a:tailEnd/>
          </a:ln>
        </p:spPr>
        <p:txBody>
          <a:bodyPr vert="horz" wrap="square" lIns="88132" tIns="44066" rIns="88132" bIns="44066" numCol="1" anchor="b" anchorCtr="0" compatLnSpc="1">
            <a:prstTxWarp prst="textNoShape">
              <a:avLst/>
            </a:prstTxWarp>
          </a:bodyPr>
          <a:lstStyle/>
          <a:p>
            <a:pPr lvl="0"/>
            <a:r>
              <a:rPr lang="zh-CN" smtClean="0"/>
              <a:t>单击此处编辑母版标题样式</a:t>
            </a:r>
          </a:p>
        </p:txBody>
      </p:sp>
      <p:sp>
        <p:nvSpPr>
          <p:cNvPr id="2057" name="KSO_BC1"/>
          <p:cNvSpPr>
            <a:spLocks noGrp="1" noChangeArrowheads="1"/>
          </p:cNvSpPr>
          <p:nvPr>
            <p:ph type="body" idx="1"/>
          </p:nvPr>
        </p:nvSpPr>
        <p:spPr bwMode="auto">
          <a:xfrm>
            <a:off x="447679" y="900112"/>
            <a:ext cx="8215313" cy="3825479"/>
          </a:xfrm>
          <a:prstGeom prst="rect">
            <a:avLst/>
          </a:prstGeom>
          <a:noFill/>
          <a:ln w="9525">
            <a:noFill/>
            <a:miter lim="800000"/>
            <a:headEnd/>
            <a:tailEnd/>
          </a:ln>
        </p:spPr>
        <p:txBody>
          <a:bodyPr vert="horz" wrap="square" lIns="88132" tIns="44066" rIns="88132" bIns="44066" numCol="1" anchor="t" anchorCtr="0" compatLnSpc="1">
            <a:prstTxWarp prst="textNoShape">
              <a:avLst/>
            </a:prstTxWarp>
          </a:bodyPr>
          <a:lstStyle/>
          <a:p>
            <a:pPr lvl="0"/>
            <a:r>
              <a:rPr lang="zh-CN" dirty="0" smtClean="0"/>
              <a:t>单击此处编辑母版文本样式</a:t>
            </a:r>
          </a:p>
          <a:p>
            <a:pPr lvl="1"/>
            <a:r>
              <a:rPr lang="zh-CN" dirty="0" smtClean="0"/>
              <a:t>第二级</a:t>
            </a:r>
          </a:p>
        </p:txBody>
      </p:sp>
      <p:sp>
        <p:nvSpPr>
          <p:cNvPr id="10" name="矩形 9"/>
          <p:cNvSpPr>
            <a:spLocks noChangeArrowheads="1"/>
          </p:cNvSpPr>
          <p:nvPr userDrawn="1"/>
        </p:nvSpPr>
        <p:spPr bwMode="auto">
          <a:xfrm>
            <a:off x="0" y="4822047"/>
            <a:ext cx="9144000" cy="321453"/>
          </a:xfrm>
          <a:prstGeom prst="rect">
            <a:avLst/>
          </a:prstGeom>
          <a:solidFill>
            <a:srgbClr val="0082B3">
              <a:alpha val="56999"/>
            </a:srgbClr>
          </a:solidFill>
          <a:ln w="9525">
            <a:noFill/>
            <a:miter lim="800000"/>
            <a:headEnd/>
            <a:tailEnd/>
          </a:ln>
        </p:spPr>
        <p:txBody>
          <a:bodyPr lIns="88132" tIns="44066" rIns="88132" bIns="44066" anchor="ctr"/>
          <a:lstStyle/>
          <a:p>
            <a:pPr algn="ctr" eaLnBrk="1" hangingPunct="1">
              <a:buFont typeface="Arial" pitchFamily="34" charset="0"/>
              <a:buNone/>
              <a:defRPr/>
            </a:pPr>
            <a:endParaRPr lang="en-US">
              <a:solidFill>
                <a:srgbClr val="FFFFFF"/>
              </a:solidFill>
              <a:latin typeface="Arial" pitchFamily="34" charset="0"/>
            </a:endParaRPr>
          </a:p>
        </p:txBody>
      </p:sp>
      <p:pic>
        <p:nvPicPr>
          <p:cNvPr id="61442" name="Picture 2"/>
          <p:cNvPicPr>
            <a:picLocks noChangeAspect="1" noChangeArrowheads="1"/>
          </p:cNvPicPr>
          <p:nvPr userDrawn="1"/>
        </p:nvPicPr>
        <p:blipFill>
          <a:blip r:embed="rId14"/>
          <a:stretch>
            <a:fillRect/>
          </a:stretch>
        </p:blipFill>
        <p:spPr bwMode="auto">
          <a:xfrm>
            <a:off x="7554215" y="160717"/>
            <a:ext cx="1589787" cy="375050"/>
          </a:xfrm>
          <a:prstGeom prst="rect">
            <a:avLst/>
          </a:prstGeom>
          <a:noFill/>
          <a:ln>
            <a:noFill/>
          </a:ln>
        </p:spPr>
      </p:pic>
      <p:sp>
        <p:nvSpPr>
          <p:cNvPr id="2054" name="KSO_FT"/>
          <p:cNvSpPr>
            <a:spLocks noGrp="1" noChangeArrowheads="1"/>
          </p:cNvSpPr>
          <p:nvPr>
            <p:ph type="ftr" sz="quarter" idx="3"/>
          </p:nvPr>
        </p:nvSpPr>
        <p:spPr bwMode="auto">
          <a:xfrm>
            <a:off x="0" y="4869660"/>
            <a:ext cx="2066175" cy="273844"/>
          </a:xfrm>
          <a:prstGeom prst="rect">
            <a:avLst/>
          </a:prstGeom>
          <a:noFill/>
          <a:ln w="9525">
            <a:noFill/>
            <a:miter lim="800000"/>
            <a:headEnd/>
            <a:tailEnd/>
          </a:ln>
        </p:spPr>
        <p:txBody>
          <a:bodyPr vert="horz" wrap="square" lIns="88132" tIns="44066" rIns="88132" bIns="44066" numCol="1" anchor="ctr" anchorCtr="0" compatLnSpc="1">
            <a:prstTxWarp prst="textNoShape">
              <a:avLst/>
            </a:prstTxWarp>
          </a:bodyPr>
          <a:lstStyle>
            <a:lvl1pPr algn="l" eaLnBrk="1" hangingPunct="1">
              <a:buFont typeface="Arial" pitchFamily="34" charset="0"/>
              <a:buNone/>
              <a:defRPr sz="900" b="1">
                <a:solidFill>
                  <a:schemeClr val="accent1">
                    <a:lumMod val="75000"/>
                  </a:schemeClr>
                </a:solidFill>
                <a:latin typeface="Arial" pitchFamily="34" charset="0"/>
              </a:defRPr>
            </a:lvl1pPr>
          </a:lstStyle>
          <a:p>
            <a:pPr>
              <a:defRPr/>
            </a:pPr>
            <a:r>
              <a:rPr lang="zh-CN" altLang="en-US" dirty="0" smtClean="0"/>
              <a:t>深圳天朗时代科技有限公司</a:t>
            </a:r>
            <a:r>
              <a:rPr lang="en-US" altLang="zh-CN" dirty="0" smtClean="0"/>
              <a:t>1</a:t>
            </a:r>
            <a:endParaRPr lang="zh-CN" altLang="en-US" dirty="0"/>
          </a:p>
        </p:txBody>
      </p:sp>
      <p:sp>
        <p:nvSpPr>
          <p:cNvPr id="15" name="矩形 10"/>
          <p:cNvSpPr>
            <a:spLocks noChangeArrowheads="1"/>
          </p:cNvSpPr>
          <p:nvPr userDrawn="1"/>
        </p:nvSpPr>
        <p:spPr bwMode="auto">
          <a:xfrm>
            <a:off x="1588" y="4822047"/>
            <a:ext cx="9142412" cy="53579"/>
          </a:xfrm>
          <a:prstGeom prst="rect">
            <a:avLst/>
          </a:prstGeom>
          <a:solidFill>
            <a:srgbClr val="0082B3">
              <a:alpha val="56999"/>
            </a:srgbClr>
          </a:solidFill>
          <a:ln w="9525">
            <a:noFill/>
            <a:miter lim="800000"/>
            <a:headEnd/>
            <a:tailEnd/>
          </a:ln>
        </p:spPr>
        <p:txBody>
          <a:bodyPr lIns="88132" tIns="44066" rIns="88132" bIns="44066" anchor="ctr"/>
          <a:lstStyle/>
          <a:p>
            <a:pPr algn="l" eaLnBrk="1" hangingPunct="1">
              <a:buFont typeface="Arial" pitchFamily="34" charset="0"/>
              <a:buNone/>
              <a:defRPr/>
            </a:pPr>
            <a:endParaRPr lang="en-US" dirty="0">
              <a:solidFill>
                <a:schemeClr val="accent1">
                  <a:lumMod val="75000"/>
                </a:schemeClr>
              </a:solidFill>
              <a:latin typeface="Arial" pitchFamily="34" charset="0"/>
            </a:endParaRPr>
          </a:p>
        </p:txBody>
      </p:sp>
      <p:sp>
        <p:nvSpPr>
          <p:cNvPr id="2053" name="KSO_FD"/>
          <p:cNvSpPr>
            <a:spLocks noGrp="1" noChangeArrowheads="1"/>
          </p:cNvSpPr>
          <p:nvPr>
            <p:ph type="dt" sz="half" idx="2"/>
          </p:nvPr>
        </p:nvSpPr>
        <p:spPr bwMode="auto">
          <a:xfrm>
            <a:off x="4308229" y="4869660"/>
            <a:ext cx="2057401" cy="273844"/>
          </a:xfrm>
          <a:prstGeom prst="rect">
            <a:avLst/>
          </a:prstGeom>
          <a:noFill/>
          <a:ln w="9525">
            <a:noFill/>
            <a:miter lim="800000"/>
            <a:headEnd/>
            <a:tailEnd/>
          </a:ln>
        </p:spPr>
        <p:txBody>
          <a:bodyPr vert="horz" wrap="square" lIns="88132" tIns="44066" rIns="88132" bIns="44066" numCol="1" anchor="ctr" anchorCtr="0" compatLnSpc="1">
            <a:prstTxWarp prst="textNoShape">
              <a:avLst/>
            </a:prstTxWarp>
          </a:bodyPr>
          <a:lstStyle>
            <a:lvl1pPr eaLnBrk="1" hangingPunct="1">
              <a:buFont typeface="Arial" pitchFamily="34" charset="0"/>
              <a:buNone/>
              <a:defRPr sz="900">
                <a:solidFill>
                  <a:srgbClr val="949596"/>
                </a:solidFill>
                <a:latin typeface="Arial" pitchFamily="34" charset="0"/>
              </a:defRPr>
            </a:lvl1pPr>
          </a:lstStyle>
          <a:p>
            <a:pPr>
              <a:defRPr/>
            </a:pPr>
            <a:endParaRPr lang="en-US" dirty="0"/>
          </a:p>
        </p:txBody>
      </p:sp>
      <p:pic>
        <p:nvPicPr>
          <p:cNvPr id="61441" name="Picture 1"/>
          <p:cNvPicPr>
            <a:picLocks noChangeAspect="1" noChangeArrowheads="1"/>
          </p:cNvPicPr>
          <p:nvPr userDrawn="1"/>
        </p:nvPicPr>
        <p:blipFill>
          <a:blip r:embed="rId15" cstate="print"/>
          <a:srcRect/>
          <a:stretch>
            <a:fillRect/>
          </a:stretch>
        </p:blipFill>
        <p:spPr bwMode="auto">
          <a:xfrm>
            <a:off x="6748114" y="4900611"/>
            <a:ext cx="546167" cy="214314"/>
          </a:xfrm>
          <a:prstGeom prst="rect">
            <a:avLst/>
          </a:prstGeom>
          <a:noFill/>
          <a:ln w="9525">
            <a:noFill/>
            <a:miter lim="800000"/>
            <a:headEnd/>
            <a:tailEnd/>
          </a:ln>
          <a:effectLst/>
        </p:spPr>
      </p:pic>
      <p:sp>
        <p:nvSpPr>
          <p:cNvPr id="61443" name="AutoShape 3" descr="“mpr”的图片搜索结果"/>
          <p:cNvSpPr>
            <a:spLocks noChangeAspect="1" noChangeArrowheads="1"/>
          </p:cNvSpPr>
          <p:nvPr userDrawn="1"/>
        </p:nvSpPr>
        <p:spPr bwMode="auto">
          <a:xfrm>
            <a:off x="143608" y="-108347"/>
            <a:ext cx="281354" cy="228601"/>
          </a:xfrm>
          <a:prstGeom prst="rect">
            <a:avLst/>
          </a:prstGeom>
          <a:noFill/>
        </p:spPr>
        <p:txBody>
          <a:bodyPr vert="horz" wrap="square" lIns="78117" tIns="39059" rIns="78117" bIns="39059" numCol="1" anchor="t" anchorCtr="0" compatLnSpc="1">
            <a:prstTxWarp prst="textNoShape">
              <a:avLst/>
            </a:prstTxWarp>
          </a:bodyPr>
          <a:lstStyle/>
          <a:p>
            <a:endParaRPr lang="zh-CN" altLang="en-US"/>
          </a:p>
        </p:txBody>
      </p:sp>
      <p:sp>
        <p:nvSpPr>
          <p:cNvPr id="61445" name="AutoShape 5" descr="“mpr”的图片搜索结果"/>
          <p:cNvSpPr>
            <a:spLocks noChangeAspect="1" noChangeArrowheads="1"/>
          </p:cNvSpPr>
          <p:nvPr userDrawn="1"/>
        </p:nvSpPr>
        <p:spPr bwMode="auto">
          <a:xfrm>
            <a:off x="143608" y="-108347"/>
            <a:ext cx="281354" cy="228601"/>
          </a:xfrm>
          <a:prstGeom prst="rect">
            <a:avLst/>
          </a:prstGeom>
          <a:noFill/>
        </p:spPr>
        <p:txBody>
          <a:bodyPr vert="horz" wrap="square" lIns="78117" tIns="39059" rIns="78117" bIns="39059" numCol="1" anchor="t" anchorCtr="0" compatLnSpc="1">
            <a:prstTxWarp prst="textNoShape">
              <a:avLst/>
            </a:prstTxWarp>
          </a:bodyPr>
          <a:lstStyle/>
          <a:p>
            <a:endParaRPr lang="zh-CN" altLang="en-US"/>
          </a:p>
        </p:txBody>
      </p:sp>
      <p:pic>
        <p:nvPicPr>
          <p:cNvPr id="61446" name="Picture 6"/>
          <p:cNvPicPr>
            <a:picLocks noChangeAspect="1" noChangeArrowheads="1"/>
          </p:cNvPicPr>
          <p:nvPr userDrawn="1"/>
        </p:nvPicPr>
        <p:blipFill>
          <a:blip r:embed="rId16" cstate="print"/>
          <a:srcRect/>
          <a:stretch>
            <a:fillRect/>
          </a:stretch>
        </p:blipFill>
        <p:spPr bwMode="auto">
          <a:xfrm>
            <a:off x="7558050" y="4900611"/>
            <a:ext cx="725371" cy="214314"/>
          </a:xfrm>
          <a:prstGeom prst="rect">
            <a:avLst/>
          </a:prstGeom>
          <a:noFill/>
          <a:ln w="9525">
            <a:noFill/>
            <a:miter lim="800000"/>
            <a:headEnd/>
            <a:tailEnd/>
          </a:ln>
          <a:effectLst/>
        </p:spPr>
      </p:pic>
      <p:sp>
        <p:nvSpPr>
          <p:cNvPr id="2052" name="矩形 10"/>
          <p:cNvSpPr>
            <a:spLocks noChangeArrowheads="1"/>
          </p:cNvSpPr>
          <p:nvPr/>
        </p:nvSpPr>
        <p:spPr bwMode="auto">
          <a:xfrm>
            <a:off x="1588" y="155975"/>
            <a:ext cx="9142412" cy="379793"/>
          </a:xfrm>
          <a:prstGeom prst="rect">
            <a:avLst/>
          </a:prstGeom>
          <a:solidFill>
            <a:srgbClr val="0082B3">
              <a:alpha val="56999"/>
            </a:srgbClr>
          </a:solidFill>
          <a:ln w="9525">
            <a:noFill/>
            <a:miter lim="800000"/>
            <a:headEnd/>
            <a:tailEnd/>
          </a:ln>
        </p:spPr>
        <p:txBody>
          <a:bodyPr lIns="88132" tIns="44066" rIns="88132" bIns="44066" anchor="ctr"/>
          <a:lstStyle/>
          <a:p>
            <a:pPr algn="ctr" eaLnBrk="1" hangingPunct="1">
              <a:buFont typeface="Arial" pitchFamily="34" charset="0"/>
              <a:buNone/>
              <a:defRPr/>
            </a:pPr>
            <a:endParaRPr lang="en-US">
              <a:solidFill>
                <a:srgbClr val="FFFFFF"/>
              </a:solidFill>
              <a:latin typeface="Arial" pitchFamily="34" charset="0"/>
            </a:endParaRPr>
          </a:p>
        </p:txBody>
      </p:sp>
      <p:pic>
        <p:nvPicPr>
          <p:cNvPr id="61447" name="Picture 7"/>
          <p:cNvPicPr>
            <a:picLocks noChangeAspect="1" noChangeArrowheads="1"/>
          </p:cNvPicPr>
          <p:nvPr userDrawn="1"/>
        </p:nvPicPr>
        <p:blipFill>
          <a:blip r:embed="rId17"/>
          <a:srcRect/>
          <a:stretch>
            <a:fillRect/>
          </a:stretch>
        </p:blipFill>
        <p:spPr bwMode="auto">
          <a:xfrm>
            <a:off x="8547191" y="4900611"/>
            <a:ext cx="439617" cy="214314"/>
          </a:xfrm>
          <a:prstGeom prst="rect">
            <a:avLst/>
          </a:prstGeom>
          <a:noFill/>
          <a:ln w="9525">
            <a:noFill/>
            <a:miter lim="800000"/>
            <a:headEnd/>
            <a:tailEnd/>
          </a:ln>
          <a:effectLst/>
        </p:spPr>
      </p:pic>
      <p:sp>
        <p:nvSpPr>
          <p:cNvPr id="18" name="KSO_FN"/>
          <p:cNvSpPr>
            <a:spLocks noGrp="1" noChangeArrowheads="1"/>
          </p:cNvSpPr>
          <p:nvPr>
            <p:ph type="sldNum" sz="quarter" idx="4"/>
          </p:nvPr>
        </p:nvSpPr>
        <p:spPr>
          <a:xfrm>
            <a:off x="2132118" y="4869660"/>
            <a:ext cx="606659" cy="273844"/>
          </a:xfrm>
          <a:prstGeom prst="rect">
            <a:avLst/>
          </a:prstGeom>
          <a:ln/>
        </p:spPr>
        <p:txBody>
          <a:bodyPr lIns="78117" tIns="39059" rIns="78117" bIns="39059"/>
          <a:lstStyle>
            <a:lvl1pPr>
              <a:lnSpc>
                <a:spcPct val="150000"/>
              </a:lnSpc>
              <a:defRPr sz="900"/>
            </a:lvl1pPr>
          </a:lstStyle>
          <a:p>
            <a:pPr>
              <a:defRPr/>
            </a:pPr>
            <a:fld id="{FCC2F797-B3DE-47D4-ABC5-26B7231766A4}" type="slidenum">
              <a:rPr lang="zh-CN" altLang="en-US" smtClean="0"/>
              <a:pPr>
                <a:defRPr/>
              </a:pPr>
              <a:t>‹#›</a:t>
            </a:fld>
            <a:r>
              <a:rPr lang="en-US" altLang="zh-CN" dirty="0" smtClean="0"/>
              <a:t>/2</a:t>
            </a:r>
            <a:endParaRPr lang="en-US" dirty="0"/>
          </a:p>
        </p:txBody>
      </p:sp>
      <p:sp>
        <p:nvSpPr>
          <p:cNvPr id="19" name="TextBox 18"/>
          <p:cNvSpPr txBox="1">
            <a:spLocks/>
          </p:cNvSpPr>
          <p:nvPr userDrawn="1"/>
        </p:nvSpPr>
        <p:spPr>
          <a:xfrm>
            <a:off x="0" y="826046"/>
            <a:ext cx="9142857" cy="3996000"/>
          </a:xfrm>
          <a:prstGeom prst="rect">
            <a:avLst/>
          </a:prstGeom>
          <a:gradFill flip="none" rotWithShape="1">
            <a:gsLst>
              <a:gs pos="0">
                <a:srgbClr val="8488C4"/>
              </a:gs>
              <a:gs pos="53000">
                <a:srgbClr val="D4DEFF"/>
              </a:gs>
              <a:gs pos="83000">
                <a:srgbClr val="D4DEFF"/>
              </a:gs>
              <a:gs pos="100000">
                <a:srgbClr val="96AB94"/>
              </a:gs>
            </a:gsLst>
            <a:lin ang="5400000" scaled="0"/>
            <a:tileRect l="-100000" t="-100000"/>
          </a:gradFill>
        </p:spPr>
        <p:txBody>
          <a:bodyPr wrap="square" lIns="88132" tIns="44066" rIns="88132" bIns="44066" rtlCol="0">
            <a:spAutoFit/>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Tree>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fade">
                                      <p:cBhvr>
                                        <p:cTn id="7" dur="1000"/>
                                        <p:tgtEl>
                                          <p:spTgt spid="614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441"/>
                                        </p:tgtEl>
                                        <p:attrNameLst>
                                          <p:attrName>style.visibility</p:attrName>
                                        </p:attrNameLst>
                                      </p:cBhvr>
                                      <p:to>
                                        <p:strVal val="visible"/>
                                      </p:to>
                                    </p:set>
                                    <p:animEffect transition="in" filter="fade">
                                      <p:cBhvr>
                                        <p:cTn id="11" dur="500"/>
                                        <p:tgtEl>
                                          <p:spTgt spid="6144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1446"/>
                                        </p:tgtEl>
                                        <p:attrNameLst>
                                          <p:attrName>style.visibility</p:attrName>
                                        </p:attrNameLst>
                                      </p:cBhvr>
                                      <p:to>
                                        <p:strVal val="visible"/>
                                      </p:to>
                                    </p:set>
                                    <p:animEffect transition="in" filter="fade">
                                      <p:cBhvr>
                                        <p:cTn id="15" dur="500"/>
                                        <p:tgtEl>
                                          <p:spTgt spid="6144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447"/>
                                        </p:tgtEl>
                                        <p:attrNameLst>
                                          <p:attrName>style.visibility</p:attrName>
                                        </p:attrNameLst>
                                      </p:cBhvr>
                                      <p:to>
                                        <p:strVal val="visible"/>
                                      </p:to>
                                    </p:set>
                                    <p:animEffect transition="in" filter="fade">
                                      <p:cBhvr>
                                        <p:cTn id="19" dur="500"/>
                                        <p:tgtEl>
                                          <p:spTgt spid="61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l" defTabSz="660989" rtl="0" eaLnBrk="0" fontAlgn="base" hangingPunct="0">
        <a:lnSpc>
          <a:spcPct val="90000"/>
        </a:lnSpc>
        <a:spcBef>
          <a:spcPct val="0"/>
        </a:spcBef>
        <a:spcAft>
          <a:spcPct val="0"/>
        </a:spcAft>
        <a:defRPr sz="3100" b="1">
          <a:solidFill>
            <a:schemeClr val="bg1"/>
          </a:solidFill>
          <a:latin typeface="+mj-lt"/>
          <a:ea typeface="+mj-ea"/>
          <a:cs typeface="+mj-cs"/>
        </a:defRPr>
      </a:lvl1pPr>
      <a:lvl2pPr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2pPr>
      <a:lvl3pPr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3pPr>
      <a:lvl4pPr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4pPr>
      <a:lvl5pPr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5pPr>
      <a:lvl6pPr marL="440659"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6pPr>
      <a:lvl7pPr marL="881318"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7pPr>
      <a:lvl8pPr marL="1321977"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8pPr>
      <a:lvl9pPr marL="1762636"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9pPr>
    </p:titleStyle>
    <p:bodyStyle>
      <a:lvl1pPr marL="348855" indent="-348855" algn="just" defTabSz="660989" rtl="0" eaLnBrk="0" fontAlgn="base" hangingPunct="0">
        <a:lnSpc>
          <a:spcPct val="110000"/>
        </a:lnSpc>
        <a:spcBef>
          <a:spcPts val="1157"/>
        </a:spcBef>
        <a:spcAft>
          <a:spcPct val="0"/>
        </a:spcAft>
        <a:buClr>
          <a:schemeClr val="accent1"/>
        </a:buClr>
        <a:buSzPct val="50000"/>
        <a:buFont typeface="Wingdings 2" pitchFamily="18" charset="2"/>
        <a:buChar char=""/>
        <a:defRPr sz="2300">
          <a:solidFill>
            <a:schemeClr val="accent1"/>
          </a:solidFill>
          <a:latin typeface="+mn-lt"/>
          <a:ea typeface="+mn-ea"/>
          <a:cs typeface="+mn-cs"/>
        </a:defRPr>
      </a:lvl1pPr>
      <a:lvl2pPr marL="348855" indent="-348855" algn="l" defTabSz="660989" rtl="0" eaLnBrk="0" fontAlgn="base" hangingPunct="0">
        <a:lnSpc>
          <a:spcPct val="120000"/>
        </a:lnSpc>
        <a:spcBef>
          <a:spcPct val="0"/>
        </a:spcBef>
        <a:spcAft>
          <a:spcPts val="1157"/>
        </a:spcAft>
        <a:buClr>
          <a:srgbClr val="7AD0EB"/>
        </a:buClr>
        <a:buFont typeface="幼圆" pitchFamily="49" charset="-122"/>
        <a:buChar char=" "/>
        <a:defRPr sz="1500">
          <a:solidFill>
            <a:schemeClr val="tx1"/>
          </a:solidFill>
          <a:latin typeface="+mn-lt"/>
          <a:ea typeface="+mn-ea"/>
        </a:defRPr>
      </a:lvl2pPr>
      <a:lvl3pPr marL="826235" indent="-165247" algn="l" defTabSz="660989" rtl="0" eaLnBrk="0" fontAlgn="base" hangingPunct="0">
        <a:lnSpc>
          <a:spcPct val="90000"/>
        </a:lnSpc>
        <a:spcBef>
          <a:spcPts val="361"/>
        </a:spcBef>
        <a:spcAft>
          <a:spcPct val="0"/>
        </a:spcAft>
        <a:buFont typeface="Arial" charset="0"/>
        <a:buChar char="•"/>
        <a:defRPr sz="1500">
          <a:solidFill>
            <a:schemeClr val="tx1"/>
          </a:solidFill>
          <a:latin typeface="Calibri" pitchFamily="34" charset="0"/>
          <a:ea typeface="+mn-ea"/>
        </a:defRPr>
      </a:lvl3pPr>
      <a:lvl4pPr marL="1156730" indent="-165247" algn="l" defTabSz="660989" rtl="0" eaLnBrk="0" fontAlgn="base" hangingPunct="0">
        <a:lnSpc>
          <a:spcPct val="90000"/>
        </a:lnSpc>
        <a:spcBef>
          <a:spcPts val="361"/>
        </a:spcBef>
        <a:spcAft>
          <a:spcPct val="0"/>
        </a:spcAft>
        <a:buFont typeface="Arial" charset="0"/>
        <a:buChar char="•"/>
        <a:defRPr sz="1300">
          <a:solidFill>
            <a:schemeClr val="tx1"/>
          </a:solidFill>
          <a:latin typeface="Calibri" pitchFamily="34" charset="0"/>
          <a:ea typeface="+mn-ea"/>
        </a:defRPr>
      </a:lvl4pPr>
      <a:lvl5pPr marL="1487224" indent="-165247" algn="l" defTabSz="660989" rtl="0" eaLnBrk="0" fontAlgn="base" hangingPunct="0">
        <a:lnSpc>
          <a:spcPct val="90000"/>
        </a:lnSpc>
        <a:spcBef>
          <a:spcPts val="361"/>
        </a:spcBef>
        <a:spcAft>
          <a:spcPct val="0"/>
        </a:spcAft>
        <a:buFont typeface="Arial" charset="0"/>
        <a:buChar char="•"/>
        <a:defRPr sz="1300">
          <a:solidFill>
            <a:schemeClr val="tx1"/>
          </a:solidFill>
          <a:latin typeface="Calibri" pitchFamily="34" charset="0"/>
          <a:ea typeface="+mn-ea"/>
        </a:defRPr>
      </a:lvl5pPr>
      <a:lvl6pPr marL="1927883" indent="-165247" algn="l" defTabSz="660989" rtl="0" eaLnBrk="0" fontAlgn="base" hangingPunct="0">
        <a:lnSpc>
          <a:spcPct val="90000"/>
        </a:lnSpc>
        <a:spcBef>
          <a:spcPts val="361"/>
        </a:spcBef>
        <a:spcAft>
          <a:spcPct val="0"/>
        </a:spcAft>
        <a:buFont typeface="Arial" pitchFamily="34" charset="0"/>
        <a:buChar char="•"/>
        <a:defRPr sz="1300">
          <a:solidFill>
            <a:schemeClr val="tx1"/>
          </a:solidFill>
          <a:latin typeface="Calibri" pitchFamily="34" charset="0"/>
          <a:ea typeface="+mn-ea"/>
        </a:defRPr>
      </a:lvl6pPr>
      <a:lvl7pPr marL="2368542" indent="-165247" algn="l" defTabSz="660989" rtl="0" eaLnBrk="0" fontAlgn="base" hangingPunct="0">
        <a:lnSpc>
          <a:spcPct val="90000"/>
        </a:lnSpc>
        <a:spcBef>
          <a:spcPts val="361"/>
        </a:spcBef>
        <a:spcAft>
          <a:spcPct val="0"/>
        </a:spcAft>
        <a:buFont typeface="Arial" pitchFamily="34" charset="0"/>
        <a:buChar char="•"/>
        <a:defRPr sz="1300">
          <a:solidFill>
            <a:schemeClr val="tx1"/>
          </a:solidFill>
          <a:latin typeface="Calibri" pitchFamily="34" charset="0"/>
          <a:ea typeface="+mn-ea"/>
        </a:defRPr>
      </a:lvl7pPr>
      <a:lvl8pPr marL="2809202" indent="-165247" algn="l" defTabSz="660989" rtl="0" eaLnBrk="0" fontAlgn="base" hangingPunct="0">
        <a:lnSpc>
          <a:spcPct val="90000"/>
        </a:lnSpc>
        <a:spcBef>
          <a:spcPts val="361"/>
        </a:spcBef>
        <a:spcAft>
          <a:spcPct val="0"/>
        </a:spcAft>
        <a:buFont typeface="Arial" pitchFamily="34" charset="0"/>
        <a:buChar char="•"/>
        <a:defRPr sz="1300">
          <a:solidFill>
            <a:schemeClr val="tx1"/>
          </a:solidFill>
          <a:latin typeface="Calibri" pitchFamily="34" charset="0"/>
          <a:ea typeface="+mn-ea"/>
        </a:defRPr>
      </a:lvl8pPr>
      <a:lvl9pPr marL="3249861" indent="-165247" algn="l" defTabSz="660989" rtl="0" eaLnBrk="0" fontAlgn="base" hangingPunct="0">
        <a:lnSpc>
          <a:spcPct val="90000"/>
        </a:lnSpc>
        <a:spcBef>
          <a:spcPts val="361"/>
        </a:spcBef>
        <a:spcAft>
          <a:spcPct val="0"/>
        </a:spcAft>
        <a:buFont typeface="Arial" pitchFamily="34" charset="0"/>
        <a:buChar char="•"/>
        <a:defRPr sz="1300">
          <a:solidFill>
            <a:schemeClr val="tx1"/>
          </a:solidFill>
          <a:latin typeface="Calibri" pitchFamily="34" charset="0"/>
          <a:ea typeface="+mn-ea"/>
        </a:defRPr>
      </a:lvl9pPr>
    </p:bodyStyle>
    <p:otherStyle>
      <a:defPPr>
        <a:defRPr lang="zh-CN"/>
      </a:defPPr>
      <a:lvl1pPr marL="0" algn="l" defTabSz="881318" rtl="0" eaLnBrk="1" latinLnBrk="0" hangingPunct="1">
        <a:defRPr sz="1700" kern="1200">
          <a:solidFill>
            <a:schemeClr val="tx1"/>
          </a:solidFill>
          <a:latin typeface="+mn-lt"/>
          <a:ea typeface="+mn-ea"/>
          <a:cs typeface="+mn-cs"/>
        </a:defRPr>
      </a:lvl1pPr>
      <a:lvl2pPr marL="440659" algn="l" defTabSz="881318" rtl="0" eaLnBrk="1" latinLnBrk="0" hangingPunct="1">
        <a:defRPr sz="1700" kern="1200">
          <a:solidFill>
            <a:schemeClr val="tx1"/>
          </a:solidFill>
          <a:latin typeface="+mn-lt"/>
          <a:ea typeface="+mn-ea"/>
          <a:cs typeface="+mn-cs"/>
        </a:defRPr>
      </a:lvl2pPr>
      <a:lvl3pPr marL="881318" algn="l" defTabSz="881318" rtl="0" eaLnBrk="1" latinLnBrk="0" hangingPunct="1">
        <a:defRPr sz="1700" kern="1200">
          <a:solidFill>
            <a:schemeClr val="tx1"/>
          </a:solidFill>
          <a:latin typeface="+mn-lt"/>
          <a:ea typeface="+mn-ea"/>
          <a:cs typeface="+mn-cs"/>
        </a:defRPr>
      </a:lvl3pPr>
      <a:lvl4pPr marL="1321977" algn="l" defTabSz="881318" rtl="0" eaLnBrk="1" latinLnBrk="0" hangingPunct="1">
        <a:defRPr sz="1700" kern="1200">
          <a:solidFill>
            <a:schemeClr val="tx1"/>
          </a:solidFill>
          <a:latin typeface="+mn-lt"/>
          <a:ea typeface="+mn-ea"/>
          <a:cs typeface="+mn-cs"/>
        </a:defRPr>
      </a:lvl4pPr>
      <a:lvl5pPr marL="1762636" algn="l" defTabSz="881318" rtl="0" eaLnBrk="1" latinLnBrk="0" hangingPunct="1">
        <a:defRPr sz="1700" kern="1200">
          <a:solidFill>
            <a:schemeClr val="tx1"/>
          </a:solidFill>
          <a:latin typeface="+mn-lt"/>
          <a:ea typeface="+mn-ea"/>
          <a:cs typeface="+mn-cs"/>
        </a:defRPr>
      </a:lvl5pPr>
      <a:lvl6pPr marL="2203295" algn="l" defTabSz="881318" rtl="0" eaLnBrk="1" latinLnBrk="0" hangingPunct="1">
        <a:defRPr sz="1700" kern="1200">
          <a:solidFill>
            <a:schemeClr val="tx1"/>
          </a:solidFill>
          <a:latin typeface="+mn-lt"/>
          <a:ea typeface="+mn-ea"/>
          <a:cs typeface="+mn-cs"/>
        </a:defRPr>
      </a:lvl6pPr>
      <a:lvl7pPr marL="2643954" algn="l" defTabSz="881318" rtl="0" eaLnBrk="1" latinLnBrk="0" hangingPunct="1">
        <a:defRPr sz="1700" kern="1200">
          <a:solidFill>
            <a:schemeClr val="tx1"/>
          </a:solidFill>
          <a:latin typeface="+mn-lt"/>
          <a:ea typeface="+mn-ea"/>
          <a:cs typeface="+mn-cs"/>
        </a:defRPr>
      </a:lvl7pPr>
      <a:lvl8pPr marL="3084613" algn="l" defTabSz="881318" rtl="0" eaLnBrk="1" latinLnBrk="0" hangingPunct="1">
        <a:defRPr sz="1700" kern="1200">
          <a:solidFill>
            <a:schemeClr val="tx1"/>
          </a:solidFill>
          <a:latin typeface="+mn-lt"/>
          <a:ea typeface="+mn-ea"/>
          <a:cs typeface="+mn-cs"/>
        </a:defRPr>
      </a:lvl8pPr>
      <a:lvl9pPr marL="3525272" algn="l" defTabSz="881318"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图片 11"/>
          <p:cNvPicPr>
            <a:picLocks noChangeAspect="1" noChangeArrowheads="1"/>
          </p:cNvPicPr>
          <p:nvPr/>
        </p:nvPicPr>
        <p:blipFill>
          <a:blip r:embed="rId13"/>
          <a:srcRect t="2" b="24545"/>
          <a:stretch>
            <a:fillRect/>
          </a:stretch>
        </p:blipFill>
        <p:spPr bwMode="auto">
          <a:xfrm>
            <a:off x="0" y="1"/>
            <a:ext cx="9144000" cy="3448050"/>
          </a:xfrm>
          <a:prstGeom prst="rect">
            <a:avLst/>
          </a:prstGeom>
          <a:noFill/>
          <a:ln w="9525">
            <a:noFill/>
            <a:miter lim="800000"/>
            <a:headEnd/>
            <a:tailEnd/>
          </a:ln>
        </p:spPr>
      </p:pic>
      <p:sp>
        <p:nvSpPr>
          <p:cNvPr id="3075" name="KSO_BT1"/>
          <p:cNvSpPr>
            <a:spLocks noGrp="1" noChangeArrowheads="1"/>
          </p:cNvSpPr>
          <p:nvPr>
            <p:ph type="title"/>
          </p:nvPr>
        </p:nvSpPr>
        <p:spPr bwMode="auto">
          <a:xfrm>
            <a:off x="447679" y="78586"/>
            <a:ext cx="8215313" cy="597694"/>
          </a:xfrm>
          <a:prstGeom prst="rect">
            <a:avLst/>
          </a:prstGeom>
          <a:noFill/>
          <a:ln w="9525">
            <a:noFill/>
            <a:miter lim="800000"/>
            <a:headEnd/>
            <a:tailEnd/>
          </a:ln>
        </p:spPr>
        <p:txBody>
          <a:bodyPr vert="horz" wrap="square" lIns="88132" tIns="44066" rIns="88132" bIns="44066" numCol="1" anchor="b" anchorCtr="0" compatLnSpc="1">
            <a:prstTxWarp prst="textNoShape">
              <a:avLst/>
            </a:prstTxWarp>
          </a:bodyPr>
          <a:lstStyle/>
          <a:p>
            <a:pPr lvl="0"/>
            <a:r>
              <a:rPr lang="zh-CN" smtClean="0"/>
              <a:t>单击此处编辑母版标题样式</a:t>
            </a:r>
          </a:p>
        </p:txBody>
      </p:sp>
      <p:sp>
        <p:nvSpPr>
          <p:cNvPr id="3076" name="KSO_BC1"/>
          <p:cNvSpPr>
            <a:spLocks noGrp="1" noChangeArrowheads="1"/>
          </p:cNvSpPr>
          <p:nvPr>
            <p:ph type="body" idx="1"/>
          </p:nvPr>
        </p:nvSpPr>
        <p:spPr bwMode="auto">
          <a:xfrm>
            <a:off x="447679" y="900112"/>
            <a:ext cx="8215313" cy="3825479"/>
          </a:xfrm>
          <a:prstGeom prst="rect">
            <a:avLst/>
          </a:prstGeom>
          <a:noFill/>
          <a:ln w="9525">
            <a:noFill/>
            <a:miter lim="800000"/>
            <a:headEnd/>
            <a:tailEnd/>
          </a:ln>
        </p:spPr>
        <p:txBody>
          <a:bodyPr vert="horz" wrap="square" lIns="88132" tIns="44066" rIns="88132" bIns="44066" numCol="1" anchor="t" anchorCtr="0" compatLnSpc="1">
            <a:prstTxWarp prst="textNoShape">
              <a:avLst/>
            </a:prstTxWarp>
          </a:bodyPr>
          <a:lstStyle/>
          <a:p>
            <a:pPr lvl="0"/>
            <a:r>
              <a:rPr lang="zh-CN" smtClean="0"/>
              <a:t>单击此处编辑母版文本样式</a:t>
            </a:r>
          </a:p>
          <a:p>
            <a:pPr lvl="1"/>
            <a:r>
              <a:rPr lang="zh-CN" smtClean="0"/>
              <a:t>第二级</a:t>
            </a:r>
          </a:p>
        </p:txBody>
      </p:sp>
      <p:sp>
        <p:nvSpPr>
          <p:cNvPr id="3077" name="KSO_FD"/>
          <p:cNvSpPr>
            <a:spLocks noGrp="1" noChangeArrowheads="1"/>
          </p:cNvSpPr>
          <p:nvPr>
            <p:ph type="dt" sz="half" idx="2"/>
          </p:nvPr>
        </p:nvSpPr>
        <p:spPr bwMode="auto">
          <a:xfrm>
            <a:off x="457202" y="4683922"/>
            <a:ext cx="2133600" cy="357188"/>
          </a:xfrm>
          <a:prstGeom prst="rect">
            <a:avLst/>
          </a:prstGeom>
          <a:noFill/>
          <a:ln w="9525">
            <a:noFill/>
            <a:miter lim="800000"/>
            <a:headEnd/>
            <a:tailEnd/>
          </a:ln>
        </p:spPr>
        <p:txBody>
          <a:bodyPr vert="horz" wrap="square" lIns="88132" tIns="44066" rIns="88132" bIns="44066" numCol="1" anchor="ctr" anchorCtr="0" compatLnSpc="1">
            <a:prstTxWarp prst="textNoShape">
              <a:avLst/>
            </a:prstTxWarp>
          </a:bodyPr>
          <a:lstStyle>
            <a:lvl1pPr eaLnBrk="1" hangingPunct="1">
              <a:buFont typeface="Arial" pitchFamily="34" charset="0"/>
              <a:buNone/>
              <a:defRPr sz="900">
                <a:solidFill>
                  <a:srgbClr val="949596"/>
                </a:solidFill>
                <a:latin typeface="Arial" pitchFamily="34" charset="0"/>
              </a:defRPr>
            </a:lvl1pPr>
          </a:lstStyle>
          <a:p>
            <a:pPr>
              <a:defRPr/>
            </a:pPr>
            <a:endParaRPr lang="en-US"/>
          </a:p>
        </p:txBody>
      </p:sp>
      <p:sp>
        <p:nvSpPr>
          <p:cNvPr id="3078" name="KSO_FT"/>
          <p:cNvSpPr>
            <a:spLocks noGrp="1" noChangeArrowheads="1"/>
          </p:cNvSpPr>
          <p:nvPr>
            <p:ph type="ftr" sz="quarter" idx="3"/>
          </p:nvPr>
        </p:nvSpPr>
        <p:spPr bwMode="auto">
          <a:xfrm>
            <a:off x="3124200" y="4683922"/>
            <a:ext cx="2895600" cy="357188"/>
          </a:xfrm>
          <a:prstGeom prst="rect">
            <a:avLst/>
          </a:prstGeom>
          <a:noFill/>
          <a:ln w="9525">
            <a:noFill/>
            <a:miter lim="800000"/>
            <a:headEnd/>
            <a:tailEnd/>
          </a:ln>
        </p:spPr>
        <p:txBody>
          <a:bodyPr vert="horz" wrap="square" lIns="88132" tIns="44066" rIns="88132" bIns="44066" numCol="1" anchor="ctr" anchorCtr="0" compatLnSpc="1">
            <a:prstTxWarp prst="textNoShape">
              <a:avLst/>
            </a:prstTxWarp>
          </a:bodyPr>
          <a:lstStyle>
            <a:lvl1pPr algn="ctr" eaLnBrk="1" hangingPunct="1">
              <a:buFont typeface="Arial" pitchFamily="34" charset="0"/>
              <a:buNone/>
              <a:defRPr sz="900">
                <a:solidFill>
                  <a:srgbClr val="949596"/>
                </a:solidFill>
                <a:latin typeface="Arial" pitchFamily="34" charset="0"/>
              </a:defRPr>
            </a:lvl1pPr>
          </a:lstStyle>
          <a:p>
            <a:pPr>
              <a:defRPr/>
            </a:pPr>
            <a:r>
              <a:rPr lang="zh-CN" altLang="en-US" smtClean="0"/>
              <a:t>深圳天朗时代科技有限公司</a:t>
            </a:r>
            <a:endParaRPr lang="zh-CN" altLang="en-US"/>
          </a:p>
        </p:txBody>
      </p:sp>
      <p:sp>
        <p:nvSpPr>
          <p:cNvPr id="3079" name="KSO_FN"/>
          <p:cNvSpPr>
            <a:spLocks noGrp="1" noChangeArrowheads="1"/>
          </p:cNvSpPr>
          <p:nvPr>
            <p:ph type="sldNum" sz="quarter" idx="4"/>
          </p:nvPr>
        </p:nvSpPr>
        <p:spPr bwMode="auto">
          <a:xfrm>
            <a:off x="6553201" y="4683922"/>
            <a:ext cx="2133600" cy="357188"/>
          </a:xfrm>
          <a:prstGeom prst="rect">
            <a:avLst/>
          </a:prstGeom>
          <a:noFill/>
          <a:ln w="9525">
            <a:noFill/>
            <a:miter lim="800000"/>
            <a:headEnd/>
            <a:tailEnd/>
          </a:ln>
        </p:spPr>
        <p:txBody>
          <a:bodyPr vert="horz" wrap="square" lIns="88132" tIns="44066" rIns="88132" bIns="44066" numCol="1" anchor="ctr" anchorCtr="0" compatLnSpc="1">
            <a:prstTxWarp prst="textNoShape">
              <a:avLst/>
            </a:prstTxWarp>
          </a:bodyPr>
          <a:lstStyle>
            <a:lvl1pPr algn="r" eaLnBrk="1" hangingPunct="1">
              <a:buFont typeface="Arial" pitchFamily="34" charset="0"/>
              <a:buNone/>
              <a:defRPr sz="900">
                <a:solidFill>
                  <a:srgbClr val="949596"/>
                </a:solidFill>
                <a:latin typeface="Arial" pitchFamily="34" charset="0"/>
              </a:defRPr>
            </a:lvl1pPr>
          </a:lstStyle>
          <a:p>
            <a:pPr>
              <a:defRPr/>
            </a:pPr>
            <a:fld id="{D9845989-B053-46C5-88E2-DA3DCC995754}" type="slidenum">
              <a:rPr lang="zh-CN" alt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iming>
    <p:tnLst>
      <p:par>
        <p:cTn id="1" dur="indefinite" restart="never" nodeType="tmRoot"/>
      </p:par>
    </p:tnLst>
  </p:timing>
  <p:hf hdr="0" dt="0"/>
  <p:txStyles>
    <p:titleStyle>
      <a:lvl1pPr algn="l" defTabSz="660989" rtl="0" eaLnBrk="0" fontAlgn="base" hangingPunct="0">
        <a:lnSpc>
          <a:spcPct val="90000"/>
        </a:lnSpc>
        <a:spcBef>
          <a:spcPct val="0"/>
        </a:spcBef>
        <a:spcAft>
          <a:spcPct val="0"/>
        </a:spcAft>
        <a:defRPr sz="3100" b="1">
          <a:solidFill>
            <a:schemeClr val="bg1"/>
          </a:solidFill>
          <a:latin typeface="+mj-lt"/>
          <a:ea typeface="+mj-ea"/>
          <a:cs typeface="+mj-cs"/>
        </a:defRPr>
      </a:lvl1pPr>
      <a:lvl2pPr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2pPr>
      <a:lvl3pPr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3pPr>
      <a:lvl4pPr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4pPr>
      <a:lvl5pPr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5pPr>
      <a:lvl6pPr marL="440659"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6pPr>
      <a:lvl7pPr marL="881318"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7pPr>
      <a:lvl8pPr marL="1321977"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8pPr>
      <a:lvl9pPr marL="1762636" algn="l" defTabSz="660989" rtl="0" eaLnBrk="0" fontAlgn="base" hangingPunct="0">
        <a:lnSpc>
          <a:spcPct val="90000"/>
        </a:lnSpc>
        <a:spcBef>
          <a:spcPct val="0"/>
        </a:spcBef>
        <a:spcAft>
          <a:spcPct val="0"/>
        </a:spcAft>
        <a:defRPr sz="3100" b="1">
          <a:solidFill>
            <a:schemeClr val="bg1"/>
          </a:solidFill>
          <a:latin typeface="微软雅黑" pitchFamily="34" charset="-122"/>
          <a:ea typeface="微软雅黑" pitchFamily="34" charset="-122"/>
        </a:defRPr>
      </a:lvl9pPr>
    </p:titleStyle>
    <p:bodyStyle>
      <a:lvl1pPr marL="348855" indent="-348855" algn="just" defTabSz="660989" rtl="0" eaLnBrk="0" fontAlgn="base" hangingPunct="0">
        <a:lnSpc>
          <a:spcPct val="110000"/>
        </a:lnSpc>
        <a:spcBef>
          <a:spcPts val="1157"/>
        </a:spcBef>
        <a:spcAft>
          <a:spcPct val="0"/>
        </a:spcAft>
        <a:buClr>
          <a:schemeClr val="accent1"/>
        </a:buClr>
        <a:buSzPct val="50000"/>
        <a:buFont typeface="Wingdings 2" pitchFamily="18" charset="2"/>
        <a:buChar char=""/>
        <a:defRPr sz="2300">
          <a:solidFill>
            <a:schemeClr val="accent1"/>
          </a:solidFill>
          <a:latin typeface="+mn-lt"/>
          <a:ea typeface="+mn-ea"/>
          <a:cs typeface="+mn-cs"/>
        </a:defRPr>
      </a:lvl1pPr>
      <a:lvl2pPr marL="348855" indent="-348855" algn="l" defTabSz="660989" rtl="0" eaLnBrk="0" fontAlgn="base" hangingPunct="0">
        <a:lnSpc>
          <a:spcPct val="120000"/>
        </a:lnSpc>
        <a:spcBef>
          <a:spcPct val="0"/>
        </a:spcBef>
        <a:spcAft>
          <a:spcPts val="1157"/>
        </a:spcAft>
        <a:buClr>
          <a:srgbClr val="7AD0EB"/>
        </a:buClr>
        <a:buFont typeface="幼圆" pitchFamily="49" charset="-122"/>
        <a:buChar char=" "/>
        <a:defRPr sz="1500">
          <a:solidFill>
            <a:schemeClr val="tx1"/>
          </a:solidFill>
          <a:latin typeface="+mn-lt"/>
          <a:ea typeface="+mn-ea"/>
        </a:defRPr>
      </a:lvl2pPr>
      <a:lvl3pPr marL="826235" indent="-165247" algn="l" defTabSz="660989" rtl="0" eaLnBrk="0" fontAlgn="base" hangingPunct="0">
        <a:lnSpc>
          <a:spcPct val="90000"/>
        </a:lnSpc>
        <a:spcBef>
          <a:spcPts val="361"/>
        </a:spcBef>
        <a:spcAft>
          <a:spcPct val="0"/>
        </a:spcAft>
        <a:buFont typeface="Arial" charset="0"/>
        <a:buChar char="•"/>
        <a:defRPr sz="1500">
          <a:solidFill>
            <a:schemeClr val="tx1"/>
          </a:solidFill>
          <a:latin typeface="Calibri" pitchFamily="34" charset="0"/>
          <a:ea typeface="+mn-ea"/>
        </a:defRPr>
      </a:lvl3pPr>
      <a:lvl4pPr marL="1156730" indent="-165247" algn="l" defTabSz="660989" rtl="0" eaLnBrk="0" fontAlgn="base" hangingPunct="0">
        <a:lnSpc>
          <a:spcPct val="90000"/>
        </a:lnSpc>
        <a:spcBef>
          <a:spcPts val="361"/>
        </a:spcBef>
        <a:spcAft>
          <a:spcPct val="0"/>
        </a:spcAft>
        <a:buFont typeface="Arial" charset="0"/>
        <a:buChar char="•"/>
        <a:defRPr sz="1300">
          <a:solidFill>
            <a:schemeClr val="tx1"/>
          </a:solidFill>
          <a:latin typeface="Calibri" pitchFamily="34" charset="0"/>
          <a:ea typeface="+mn-ea"/>
        </a:defRPr>
      </a:lvl4pPr>
      <a:lvl5pPr marL="1487224" indent="-165247" algn="l" defTabSz="660989" rtl="0" eaLnBrk="0" fontAlgn="base" hangingPunct="0">
        <a:lnSpc>
          <a:spcPct val="90000"/>
        </a:lnSpc>
        <a:spcBef>
          <a:spcPts val="361"/>
        </a:spcBef>
        <a:spcAft>
          <a:spcPct val="0"/>
        </a:spcAft>
        <a:buFont typeface="Arial" charset="0"/>
        <a:buChar char="•"/>
        <a:defRPr sz="1300">
          <a:solidFill>
            <a:schemeClr val="tx1"/>
          </a:solidFill>
          <a:latin typeface="Calibri" pitchFamily="34" charset="0"/>
          <a:ea typeface="+mn-ea"/>
        </a:defRPr>
      </a:lvl5pPr>
      <a:lvl6pPr marL="1927883" indent="-165247" algn="l" defTabSz="660989" rtl="0" eaLnBrk="0" fontAlgn="base" hangingPunct="0">
        <a:lnSpc>
          <a:spcPct val="90000"/>
        </a:lnSpc>
        <a:spcBef>
          <a:spcPts val="361"/>
        </a:spcBef>
        <a:spcAft>
          <a:spcPct val="0"/>
        </a:spcAft>
        <a:buFont typeface="Arial" pitchFamily="34" charset="0"/>
        <a:buChar char="•"/>
        <a:defRPr sz="1300">
          <a:solidFill>
            <a:schemeClr val="tx1"/>
          </a:solidFill>
          <a:latin typeface="Calibri" pitchFamily="34" charset="0"/>
          <a:ea typeface="+mn-ea"/>
        </a:defRPr>
      </a:lvl6pPr>
      <a:lvl7pPr marL="2368542" indent="-165247" algn="l" defTabSz="660989" rtl="0" eaLnBrk="0" fontAlgn="base" hangingPunct="0">
        <a:lnSpc>
          <a:spcPct val="90000"/>
        </a:lnSpc>
        <a:spcBef>
          <a:spcPts val="361"/>
        </a:spcBef>
        <a:spcAft>
          <a:spcPct val="0"/>
        </a:spcAft>
        <a:buFont typeface="Arial" pitchFamily="34" charset="0"/>
        <a:buChar char="•"/>
        <a:defRPr sz="1300">
          <a:solidFill>
            <a:schemeClr val="tx1"/>
          </a:solidFill>
          <a:latin typeface="Calibri" pitchFamily="34" charset="0"/>
          <a:ea typeface="+mn-ea"/>
        </a:defRPr>
      </a:lvl7pPr>
      <a:lvl8pPr marL="2809202" indent="-165247" algn="l" defTabSz="660989" rtl="0" eaLnBrk="0" fontAlgn="base" hangingPunct="0">
        <a:lnSpc>
          <a:spcPct val="90000"/>
        </a:lnSpc>
        <a:spcBef>
          <a:spcPts val="361"/>
        </a:spcBef>
        <a:spcAft>
          <a:spcPct val="0"/>
        </a:spcAft>
        <a:buFont typeface="Arial" pitchFamily="34" charset="0"/>
        <a:buChar char="•"/>
        <a:defRPr sz="1300">
          <a:solidFill>
            <a:schemeClr val="tx1"/>
          </a:solidFill>
          <a:latin typeface="Calibri" pitchFamily="34" charset="0"/>
          <a:ea typeface="+mn-ea"/>
        </a:defRPr>
      </a:lvl8pPr>
      <a:lvl9pPr marL="3249861" indent="-165247" algn="l" defTabSz="660989" rtl="0" eaLnBrk="0" fontAlgn="base" hangingPunct="0">
        <a:lnSpc>
          <a:spcPct val="90000"/>
        </a:lnSpc>
        <a:spcBef>
          <a:spcPts val="361"/>
        </a:spcBef>
        <a:spcAft>
          <a:spcPct val="0"/>
        </a:spcAft>
        <a:buFont typeface="Arial" pitchFamily="34" charset="0"/>
        <a:buChar char="•"/>
        <a:defRPr sz="1300">
          <a:solidFill>
            <a:schemeClr val="tx1"/>
          </a:solidFill>
          <a:latin typeface="Calibri" pitchFamily="34" charset="0"/>
          <a:ea typeface="+mn-ea"/>
        </a:defRPr>
      </a:lvl9pPr>
    </p:bodyStyle>
    <p:otherStyle>
      <a:defPPr>
        <a:defRPr lang="zh-CN"/>
      </a:defPPr>
      <a:lvl1pPr marL="0" algn="l" defTabSz="881318" rtl="0" eaLnBrk="1" latinLnBrk="0" hangingPunct="1">
        <a:defRPr sz="1700" kern="1200">
          <a:solidFill>
            <a:schemeClr val="tx1"/>
          </a:solidFill>
          <a:latin typeface="+mn-lt"/>
          <a:ea typeface="+mn-ea"/>
          <a:cs typeface="+mn-cs"/>
        </a:defRPr>
      </a:lvl1pPr>
      <a:lvl2pPr marL="440659" algn="l" defTabSz="881318" rtl="0" eaLnBrk="1" latinLnBrk="0" hangingPunct="1">
        <a:defRPr sz="1700" kern="1200">
          <a:solidFill>
            <a:schemeClr val="tx1"/>
          </a:solidFill>
          <a:latin typeface="+mn-lt"/>
          <a:ea typeface="+mn-ea"/>
          <a:cs typeface="+mn-cs"/>
        </a:defRPr>
      </a:lvl2pPr>
      <a:lvl3pPr marL="881318" algn="l" defTabSz="881318" rtl="0" eaLnBrk="1" latinLnBrk="0" hangingPunct="1">
        <a:defRPr sz="1700" kern="1200">
          <a:solidFill>
            <a:schemeClr val="tx1"/>
          </a:solidFill>
          <a:latin typeface="+mn-lt"/>
          <a:ea typeface="+mn-ea"/>
          <a:cs typeface="+mn-cs"/>
        </a:defRPr>
      </a:lvl3pPr>
      <a:lvl4pPr marL="1321977" algn="l" defTabSz="881318" rtl="0" eaLnBrk="1" latinLnBrk="0" hangingPunct="1">
        <a:defRPr sz="1700" kern="1200">
          <a:solidFill>
            <a:schemeClr val="tx1"/>
          </a:solidFill>
          <a:latin typeface="+mn-lt"/>
          <a:ea typeface="+mn-ea"/>
          <a:cs typeface="+mn-cs"/>
        </a:defRPr>
      </a:lvl4pPr>
      <a:lvl5pPr marL="1762636" algn="l" defTabSz="881318" rtl="0" eaLnBrk="1" latinLnBrk="0" hangingPunct="1">
        <a:defRPr sz="1700" kern="1200">
          <a:solidFill>
            <a:schemeClr val="tx1"/>
          </a:solidFill>
          <a:latin typeface="+mn-lt"/>
          <a:ea typeface="+mn-ea"/>
          <a:cs typeface="+mn-cs"/>
        </a:defRPr>
      </a:lvl5pPr>
      <a:lvl6pPr marL="2203295" algn="l" defTabSz="881318" rtl="0" eaLnBrk="1" latinLnBrk="0" hangingPunct="1">
        <a:defRPr sz="1700" kern="1200">
          <a:solidFill>
            <a:schemeClr val="tx1"/>
          </a:solidFill>
          <a:latin typeface="+mn-lt"/>
          <a:ea typeface="+mn-ea"/>
          <a:cs typeface="+mn-cs"/>
        </a:defRPr>
      </a:lvl6pPr>
      <a:lvl7pPr marL="2643954" algn="l" defTabSz="881318" rtl="0" eaLnBrk="1" latinLnBrk="0" hangingPunct="1">
        <a:defRPr sz="1700" kern="1200">
          <a:solidFill>
            <a:schemeClr val="tx1"/>
          </a:solidFill>
          <a:latin typeface="+mn-lt"/>
          <a:ea typeface="+mn-ea"/>
          <a:cs typeface="+mn-cs"/>
        </a:defRPr>
      </a:lvl7pPr>
      <a:lvl8pPr marL="3084613" algn="l" defTabSz="881318" rtl="0" eaLnBrk="1" latinLnBrk="0" hangingPunct="1">
        <a:defRPr sz="1700" kern="1200">
          <a:solidFill>
            <a:schemeClr val="tx1"/>
          </a:solidFill>
          <a:latin typeface="+mn-lt"/>
          <a:ea typeface="+mn-ea"/>
          <a:cs typeface="+mn-cs"/>
        </a:defRPr>
      </a:lvl8pPr>
      <a:lvl9pPr marL="3525272" algn="l" defTabSz="881318"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KSO_BT1"/>
          <p:cNvSpPr>
            <a:spLocks noGrp="1" noChangeArrowheads="1"/>
          </p:cNvSpPr>
          <p:nvPr>
            <p:ph type="title"/>
          </p:nvPr>
        </p:nvSpPr>
        <p:spPr bwMode="auto">
          <a:xfrm>
            <a:off x="419104" y="121445"/>
            <a:ext cx="8291513" cy="525066"/>
          </a:xfrm>
          <a:prstGeom prst="rect">
            <a:avLst/>
          </a:prstGeom>
          <a:noFill/>
          <a:ln w="9525">
            <a:noFill/>
            <a:miter lim="800000"/>
            <a:headEnd/>
            <a:tailEnd/>
          </a:ln>
        </p:spPr>
        <p:txBody>
          <a:bodyPr vert="horz" wrap="square" lIns="88132" tIns="44066" rIns="88132" bIns="44066" numCol="1" anchor="b" anchorCtr="0" compatLnSpc="1">
            <a:prstTxWarp prst="textNoShape">
              <a:avLst/>
            </a:prstTxWarp>
          </a:bodyPr>
          <a:lstStyle/>
          <a:p>
            <a:pPr lvl="0"/>
            <a:r>
              <a:rPr lang="zh-CN" smtClean="0"/>
              <a:t>单击此处编辑母版标题样式</a:t>
            </a:r>
          </a:p>
        </p:txBody>
      </p:sp>
      <p:sp>
        <p:nvSpPr>
          <p:cNvPr id="5123" name="KSO_BC1"/>
          <p:cNvSpPr>
            <a:spLocks noGrp="1" noChangeArrowheads="1"/>
          </p:cNvSpPr>
          <p:nvPr>
            <p:ph type="body" idx="1"/>
          </p:nvPr>
        </p:nvSpPr>
        <p:spPr bwMode="auto">
          <a:xfrm>
            <a:off x="419104" y="770336"/>
            <a:ext cx="8291513" cy="3894534"/>
          </a:xfrm>
          <a:prstGeom prst="rect">
            <a:avLst/>
          </a:prstGeom>
          <a:noFill/>
          <a:ln w="9525">
            <a:noFill/>
            <a:miter lim="800000"/>
            <a:headEnd/>
            <a:tailEnd/>
          </a:ln>
        </p:spPr>
        <p:txBody>
          <a:bodyPr vert="horz" wrap="square" lIns="88132" tIns="44066" rIns="88132" bIns="44066" numCol="1" anchor="t" anchorCtr="0" compatLnSpc="1">
            <a:prstTxWarp prst="textNoShape">
              <a:avLst/>
            </a:prstTxWarp>
          </a:bodyPr>
          <a:lstStyle/>
          <a:p>
            <a:pPr lvl="0"/>
            <a:r>
              <a:rPr lang="zh-CN" smtClean="0"/>
              <a:t>单击此处编辑母版文本样式</a:t>
            </a:r>
          </a:p>
          <a:p>
            <a:pPr lvl="1"/>
            <a:r>
              <a:rPr lang="zh-CN" smtClean="0"/>
              <a:t>第二级</a:t>
            </a:r>
          </a:p>
        </p:txBody>
      </p:sp>
      <p:sp>
        <p:nvSpPr>
          <p:cNvPr id="5124" name="KSO_FD"/>
          <p:cNvSpPr>
            <a:spLocks noGrp="1" noChangeArrowheads="1"/>
          </p:cNvSpPr>
          <p:nvPr>
            <p:ph type="dt" sz="half" idx="2"/>
          </p:nvPr>
        </p:nvSpPr>
        <p:spPr bwMode="auto">
          <a:xfrm>
            <a:off x="457202" y="4683922"/>
            <a:ext cx="2133600" cy="357188"/>
          </a:xfrm>
          <a:prstGeom prst="rect">
            <a:avLst/>
          </a:prstGeom>
          <a:noFill/>
          <a:ln w="9525">
            <a:noFill/>
            <a:miter lim="800000"/>
            <a:headEnd/>
            <a:tailEnd/>
          </a:ln>
        </p:spPr>
        <p:txBody>
          <a:bodyPr vert="horz" wrap="square" lIns="88132" tIns="44066" rIns="88132" bIns="44066" numCol="1" anchor="ctr" anchorCtr="0" compatLnSpc="1">
            <a:prstTxWarp prst="textNoShape">
              <a:avLst/>
            </a:prstTxWarp>
          </a:bodyPr>
          <a:lstStyle>
            <a:lvl1pPr>
              <a:buFont typeface="Arial" pitchFamily="34" charset="0"/>
              <a:buNone/>
              <a:defRPr sz="1200">
                <a:solidFill>
                  <a:schemeClr val="bg1"/>
                </a:solidFill>
                <a:latin typeface="Arial" pitchFamily="34" charset="0"/>
              </a:defRPr>
            </a:lvl1pPr>
          </a:lstStyle>
          <a:p>
            <a:pPr>
              <a:defRPr/>
            </a:pPr>
            <a:endParaRPr lang="en-US"/>
          </a:p>
        </p:txBody>
      </p:sp>
      <p:sp>
        <p:nvSpPr>
          <p:cNvPr id="5125" name="KSO_FT"/>
          <p:cNvSpPr>
            <a:spLocks noGrp="1" noChangeArrowheads="1"/>
          </p:cNvSpPr>
          <p:nvPr>
            <p:ph type="ftr" sz="quarter" idx="3"/>
          </p:nvPr>
        </p:nvSpPr>
        <p:spPr bwMode="auto">
          <a:xfrm>
            <a:off x="3124200" y="4683922"/>
            <a:ext cx="2895600" cy="357188"/>
          </a:xfrm>
          <a:prstGeom prst="rect">
            <a:avLst/>
          </a:prstGeom>
          <a:noFill/>
          <a:ln w="9525">
            <a:noFill/>
            <a:miter lim="800000"/>
            <a:headEnd/>
            <a:tailEnd/>
          </a:ln>
        </p:spPr>
        <p:txBody>
          <a:bodyPr vert="horz" wrap="square" lIns="88132" tIns="44066" rIns="88132" bIns="44066" numCol="1" anchor="ctr" anchorCtr="0" compatLnSpc="1">
            <a:prstTxWarp prst="textNoShape">
              <a:avLst/>
            </a:prstTxWarp>
          </a:bodyPr>
          <a:lstStyle>
            <a:lvl1pPr algn="ctr">
              <a:buFont typeface="Arial" pitchFamily="34" charset="0"/>
              <a:buNone/>
              <a:defRPr sz="1200">
                <a:solidFill>
                  <a:schemeClr val="bg1"/>
                </a:solidFill>
                <a:latin typeface="Arial" pitchFamily="34" charset="0"/>
              </a:defRPr>
            </a:lvl1pPr>
          </a:lstStyle>
          <a:p>
            <a:pPr>
              <a:defRPr/>
            </a:pPr>
            <a:r>
              <a:rPr lang="zh-CN" altLang="en-US" smtClean="0"/>
              <a:t>深圳天朗时代科技有限公司</a:t>
            </a:r>
            <a:endParaRPr lang="en-US"/>
          </a:p>
        </p:txBody>
      </p:sp>
      <p:sp>
        <p:nvSpPr>
          <p:cNvPr id="5126" name="KSO_FN"/>
          <p:cNvSpPr>
            <a:spLocks noGrp="1" noChangeArrowheads="1"/>
          </p:cNvSpPr>
          <p:nvPr>
            <p:ph type="sldNum" sz="quarter" idx="4"/>
          </p:nvPr>
        </p:nvSpPr>
        <p:spPr bwMode="auto">
          <a:xfrm>
            <a:off x="6553201" y="4683922"/>
            <a:ext cx="2133600" cy="357188"/>
          </a:xfrm>
          <a:prstGeom prst="rect">
            <a:avLst/>
          </a:prstGeom>
          <a:noFill/>
          <a:ln w="9525">
            <a:noFill/>
            <a:miter lim="800000"/>
            <a:headEnd/>
            <a:tailEnd/>
          </a:ln>
        </p:spPr>
        <p:txBody>
          <a:bodyPr vert="horz" wrap="square" lIns="88132" tIns="44066" rIns="88132" bIns="44066" numCol="1" anchor="ctr" anchorCtr="0" compatLnSpc="1">
            <a:prstTxWarp prst="textNoShape">
              <a:avLst/>
            </a:prstTxWarp>
          </a:bodyPr>
          <a:lstStyle>
            <a:lvl1pPr algn="r">
              <a:buFont typeface="Arial" pitchFamily="34" charset="0"/>
              <a:buNone/>
              <a:defRPr sz="1200">
                <a:solidFill>
                  <a:schemeClr val="bg1"/>
                </a:solidFill>
                <a:latin typeface="Arial" pitchFamily="34" charset="0"/>
              </a:defRPr>
            </a:lvl1pPr>
          </a:lstStyle>
          <a:p>
            <a:pPr>
              <a:defRPr/>
            </a:pPr>
            <a:fld id="{32BA3EE9-8132-4157-9099-84D7C93F6BD8}" type="slidenum">
              <a:rPr lang="zh-CN" alt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dt="0"/>
  <p:txStyles>
    <p:titleStyle>
      <a:lvl1pPr algn="l" rtl="0" eaLnBrk="0" fontAlgn="base" hangingPunct="0">
        <a:lnSpc>
          <a:spcPct val="90000"/>
        </a:lnSpc>
        <a:spcBef>
          <a:spcPct val="0"/>
        </a:spcBef>
        <a:spcAft>
          <a:spcPct val="0"/>
        </a:spcAft>
        <a:defRPr sz="3100" b="1">
          <a:solidFill>
            <a:srgbClr val="339AF1"/>
          </a:solidFill>
          <a:latin typeface="+mj-lt"/>
          <a:ea typeface="+mj-ea"/>
          <a:cs typeface="+mj-cs"/>
        </a:defRPr>
      </a:lvl1pPr>
      <a:lvl2pPr algn="l" rtl="0" eaLnBrk="0" fontAlgn="base" hangingPunct="0">
        <a:lnSpc>
          <a:spcPct val="90000"/>
        </a:lnSpc>
        <a:spcBef>
          <a:spcPct val="0"/>
        </a:spcBef>
        <a:spcAft>
          <a:spcPct val="0"/>
        </a:spcAft>
        <a:defRPr sz="3100" b="1">
          <a:solidFill>
            <a:srgbClr val="339AF1"/>
          </a:solidFill>
          <a:latin typeface="微软雅黑" pitchFamily="34" charset="-122"/>
          <a:ea typeface="微软雅黑" pitchFamily="34" charset="-122"/>
        </a:defRPr>
      </a:lvl2pPr>
      <a:lvl3pPr algn="l" rtl="0" eaLnBrk="0" fontAlgn="base" hangingPunct="0">
        <a:lnSpc>
          <a:spcPct val="90000"/>
        </a:lnSpc>
        <a:spcBef>
          <a:spcPct val="0"/>
        </a:spcBef>
        <a:spcAft>
          <a:spcPct val="0"/>
        </a:spcAft>
        <a:defRPr sz="3100" b="1">
          <a:solidFill>
            <a:srgbClr val="339AF1"/>
          </a:solidFill>
          <a:latin typeface="微软雅黑" pitchFamily="34" charset="-122"/>
          <a:ea typeface="微软雅黑" pitchFamily="34" charset="-122"/>
        </a:defRPr>
      </a:lvl3pPr>
      <a:lvl4pPr algn="l" rtl="0" eaLnBrk="0" fontAlgn="base" hangingPunct="0">
        <a:lnSpc>
          <a:spcPct val="90000"/>
        </a:lnSpc>
        <a:spcBef>
          <a:spcPct val="0"/>
        </a:spcBef>
        <a:spcAft>
          <a:spcPct val="0"/>
        </a:spcAft>
        <a:defRPr sz="3100" b="1">
          <a:solidFill>
            <a:srgbClr val="339AF1"/>
          </a:solidFill>
          <a:latin typeface="微软雅黑" pitchFamily="34" charset="-122"/>
          <a:ea typeface="微软雅黑" pitchFamily="34" charset="-122"/>
        </a:defRPr>
      </a:lvl4pPr>
      <a:lvl5pPr algn="l" rtl="0" eaLnBrk="0" fontAlgn="base" hangingPunct="0">
        <a:lnSpc>
          <a:spcPct val="90000"/>
        </a:lnSpc>
        <a:spcBef>
          <a:spcPct val="0"/>
        </a:spcBef>
        <a:spcAft>
          <a:spcPct val="0"/>
        </a:spcAft>
        <a:defRPr sz="3100" b="1">
          <a:solidFill>
            <a:srgbClr val="339AF1"/>
          </a:solidFill>
          <a:latin typeface="微软雅黑" pitchFamily="34" charset="-122"/>
          <a:ea typeface="微软雅黑" pitchFamily="34" charset="-122"/>
        </a:defRPr>
      </a:lvl5pPr>
      <a:lvl6pPr marL="440659" algn="l" rtl="0" eaLnBrk="0" fontAlgn="base" hangingPunct="0">
        <a:lnSpc>
          <a:spcPct val="90000"/>
        </a:lnSpc>
        <a:spcBef>
          <a:spcPct val="0"/>
        </a:spcBef>
        <a:spcAft>
          <a:spcPct val="0"/>
        </a:spcAft>
        <a:defRPr sz="3100" b="1">
          <a:solidFill>
            <a:srgbClr val="339AF1"/>
          </a:solidFill>
          <a:latin typeface="微软雅黑" pitchFamily="34" charset="-122"/>
          <a:ea typeface="微软雅黑" pitchFamily="34" charset="-122"/>
        </a:defRPr>
      </a:lvl6pPr>
      <a:lvl7pPr marL="881318" algn="l" rtl="0" eaLnBrk="0" fontAlgn="base" hangingPunct="0">
        <a:lnSpc>
          <a:spcPct val="90000"/>
        </a:lnSpc>
        <a:spcBef>
          <a:spcPct val="0"/>
        </a:spcBef>
        <a:spcAft>
          <a:spcPct val="0"/>
        </a:spcAft>
        <a:defRPr sz="3100" b="1">
          <a:solidFill>
            <a:srgbClr val="339AF1"/>
          </a:solidFill>
          <a:latin typeface="微软雅黑" pitchFamily="34" charset="-122"/>
          <a:ea typeface="微软雅黑" pitchFamily="34" charset="-122"/>
        </a:defRPr>
      </a:lvl7pPr>
      <a:lvl8pPr marL="1321977" algn="l" rtl="0" eaLnBrk="0" fontAlgn="base" hangingPunct="0">
        <a:lnSpc>
          <a:spcPct val="90000"/>
        </a:lnSpc>
        <a:spcBef>
          <a:spcPct val="0"/>
        </a:spcBef>
        <a:spcAft>
          <a:spcPct val="0"/>
        </a:spcAft>
        <a:defRPr sz="3100" b="1">
          <a:solidFill>
            <a:srgbClr val="339AF1"/>
          </a:solidFill>
          <a:latin typeface="微软雅黑" pitchFamily="34" charset="-122"/>
          <a:ea typeface="微软雅黑" pitchFamily="34" charset="-122"/>
        </a:defRPr>
      </a:lvl8pPr>
      <a:lvl9pPr marL="1762636" algn="l" rtl="0" eaLnBrk="0" fontAlgn="base" hangingPunct="0">
        <a:lnSpc>
          <a:spcPct val="90000"/>
        </a:lnSpc>
        <a:spcBef>
          <a:spcPct val="0"/>
        </a:spcBef>
        <a:spcAft>
          <a:spcPct val="0"/>
        </a:spcAft>
        <a:defRPr sz="3100" b="1">
          <a:solidFill>
            <a:srgbClr val="339AF1"/>
          </a:solidFill>
          <a:latin typeface="微软雅黑" pitchFamily="34" charset="-122"/>
          <a:ea typeface="微软雅黑" pitchFamily="34" charset="-122"/>
        </a:defRPr>
      </a:lvl9pPr>
    </p:titleStyle>
    <p:bodyStyle>
      <a:lvl1pPr marL="344266" indent="-344266" algn="just" rtl="0" eaLnBrk="0" fontAlgn="base" hangingPunct="0">
        <a:lnSpc>
          <a:spcPct val="110000"/>
        </a:lnSpc>
        <a:spcBef>
          <a:spcPts val="1735"/>
        </a:spcBef>
        <a:spcAft>
          <a:spcPct val="0"/>
        </a:spcAft>
        <a:buClr>
          <a:srgbClr val="339AF1"/>
        </a:buClr>
        <a:buSzPct val="100000"/>
        <a:buFont typeface="Wingdings 3" pitchFamily="18" charset="2"/>
        <a:buChar char=""/>
        <a:defRPr sz="2000">
          <a:solidFill>
            <a:srgbClr val="339AF1"/>
          </a:solidFill>
          <a:latin typeface="+mn-lt"/>
          <a:ea typeface="+mn-ea"/>
          <a:cs typeface="+mn-cs"/>
        </a:defRPr>
      </a:lvl1pPr>
      <a:lvl2pPr marL="344266" indent="-344266" algn="l" rtl="0" eaLnBrk="0" fontAlgn="base" hangingPunct="0">
        <a:lnSpc>
          <a:spcPct val="130000"/>
        </a:lnSpc>
        <a:spcBef>
          <a:spcPct val="0"/>
        </a:spcBef>
        <a:spcAft>
          <a:spcPts val="578"/>
        </a:spcAft>
        <a:buClr>
          <a:srgbClr val="A1ACD7"/>
        </a:buClr>
        <a:buFont typeface="幼圆" pitchFamily="49" charset="-122"/>
        <a:buChar char=" "/>
        <a:defRPr sz="1500">
          <a:solidFill>
            <a:srgbClr val="7D7D7D"/>
          </a:solidFill>
          <a:latin typeface="宋体" pitchFamily="2" charset="-122"/>
          <a:ea typeface="宋体" pitchFamily="2" charset="-122"/>
        </a:defRPr>
      </a:lvl2pPr>
      <a:lvl3pPr marL="1101648" indent="-220330" algn="l" rtl="0" eaLnBrk="0" fontAlgn="base" hangingPunct="0">
        <a:lnSpc>
          <a:spcPct val="90000"/>
        </a:lnSpc>
        <a:spcBef>
          <a:spcPts val="482"/>
        </a:spcBef>
        <a:spcAft>
          <a:spcPct val="0"/>
        </a:spcAft>
        <a:buFont typeface="Arial" charset="0"/>
        <a:buChar char="•"/>
        <a:defRPr sz="2000">
          <a:solidFill>
            <a:schemeClr val="tx1"/>
          </a:solidFill>
          <a:latin typeface="Arial" pitchFamily="34" charset="0"/>
          <a:ea typeface="宋体" pitchFamily="2" charset="-122"/>
        </a:defRPr>
      </a:lvl3pPr>
      <a:lvl4pPr marL="1542307" indent="-220330" algn="l" rtl="0" eaLnBrk="0" fontAlgn="base" hangingPunct="0">
        <a:lnSpc>
          <a:spcPct val="90000"/>
        </a:lnSpc>
        <a:spcBef>
          <a:spcPts val="482"/>
        </a:spcBef>
        <a:spcAft>
          <a:spcPct val="0"/>
        </a:spcAft>
        <a:buFont typeface="Arial" charset="0"/>
        <a:buChar char="•"/>
        <a:defRPr>
          <a:solidFill>
            <a:schemeClr val="tx1"/>
          </a:solidFill>
          <a:latin typeface="Arial" pitchFamily="34" charset="0"/>
          <a:ea typeface="宋体" pitchFamily="2" charset="-122"/>
        </a:defRPr>
      </a:lvl4pPr>
      <a:lvl5pPr marL="1982966" indent="-220330" algn="l" rtl="0" eaLnBrk="0" fontAlgn="base" hangingPunct="0">
        <a:lnSpc>
          <a:spcPct val="90000"/>
        </a:lnSpc>
        <a:spcBef>
          <a:spcPts val="482"/>
        </a:spcBef>
        <a:spcAft>
          <a:spcPct val="0"/>
        </a:spcAft>
        <a:buFont typeface="Arial" charset="0"/>
        <a:buChar char="•"/>
        <a:defRPr>
          <a:solidFill>
            <a:schemeClr val="tx1"/>
          </a:solidFill>
          <a:latin typeface="Arial" pitchFamily="34" charset="0"/>
          <a:ea typeface="宋体" pitchFamily="2" charset="-122"/>
        </a:defRPr>
      </a:lvl5pPr>
      <a:lvl6pPr marL="2423625" indent="-220330" algn="l" rtl="0" eaLnBrk="0" fontAlgn="base" hangingPunct="0">
        <a:lnSpc>
          <a:spcPct val="90000"/>
        </a:lnSpc>
        <a:spcBef>
          <a:spcPts val="482"/>
        </a:spcBef>
        <a:spcAft>
          <a:spcPct val="0"/>
        </a:spcAft>
        <a:buFont typeface="Arial" pitchFamily="34" charset="0"/>
        <a:buChar char="•"/>
        <a:defRPr>
          <a:solidFill>
            <a:schemeClr val="tx1"/>
          </a:solidFill>
          <a:latin typeface="Arial" pitchFamily="34" charset="0"/>
          <a:ea typeface="宋体" pitchFamily="2" charset="-122"/>
        </a:defRPr>
      </a:lvl6pPr>
      <a:lvl7pPr marL="2864284" indent="-220330" algn="l" rtl="0" eaLnBrk="0" fontAlgn="base" hangingPunct="0">
        <a:lnSpc>
          <a:spcPct val="90000"/>
        </a:lnSpc>
        <a:spcBef>
          <a:spcPts val="482"/>
        </a:spcBef>
        <a:spcAft>
          <a:spcPct val="0"/>
        </a:spcAft>
        <a:buFont typeface="Arial" pitchFamily="34" charset="0"/>
        <a:buChar char="•"/>
        <a:defRPr>
          <a:solidFill>
            <a:schemeClr val="tx1"/>
          </a:solidFill>
          <a:latin typeface="Arial" pitchFamily="34" charset="0"/>
          <a:ea typeface="宋体" pitchFamily="2" charset="-122"/>
        </a:defRPr>
      </a:lvl7pPr>
      <a:lvl8pPr marL="3304943" indent="-220330" algn="l" rtl="0" eaLnBrk="0" fontAlgn="base" hangingPunct="0">
        <a:lnSpc>
          <a:spcPct val="90000"/>
        </a:lnSpc>
        <a:spcBef>
          <a:spcPts val="482"/>
        </a:spcBef>
        <a:spcAft>
          <a:spcPct val="0"/>
        </a:spcAft>
        <a:buFont typeface="Arial" pitchFamily="34" charset="0"/>
        <a:buChar char="•"/>
        <a:defRPr>
          <a:solidFill>
            <a:schemeClr val="tx1"/>
          </a:solidFill>
          <a:latin typeface="Arial" pitchFamily="34" charset="0"/>
          <a:ea typeface="宋体" pitchFamily="2" charset="-122"/>
        </a:defRPr>
      </a:lvl8pPr>
      <a:lvl9pPr marL="3745602" indent="-220330" algn="l" rtl="0" eaLnBrk="0" fontAlgn="base" hangingPunct="0">
        <a:lnSpc>
          <a:spcPct val="90000"/>
        </a:lnSpc>
        <a:spcBef>
          <a:spcPts val="482"/>
        </a:spcBef>
        <a:spcAft>
          <a:spcPct val="0"/>
        </a:spcAft>
        <a:buFont typeface="Arial" pitchFamily="34" charset="0"/>
        <a:buChar char="•"/>
        <a:defRPr>
          <a:solidFill>
            <a:schemeClr val="tx1"/>
          </a:solidFill>
          <a:latin typeface="Arial" pitchFamily="34" charset="0"/>
          <a:ea typeface="宋体" pitchFamily="2" charset="-122"/>
        </a:defRPr>
      </a:lvl9pPr>
    </p:bodyStyle>
    <p:otherStyle>
      <a:defPPr>
        <a:defRPr lang="zh-CN"/>
      </a:defPPr>
      <a:lvl1pPr marL="0" algn="l" defTabSz="881318" rtl="0" eaLnBrk="1" latinLnBrk="0" hangingPunct="1">
        <a:defRPr sz="1700" kern="1200">
          <a:solidFill>
            <a:schemeClr val="tx1"/>
          </a:solidFill>
          <a:latin typeface="+mn-lt"/>
          <a:ea typeface="+mn-ea"/>
          <a:cs typeface="+mn-cs"/>
        </a:defRPr>
      </a:lvl1pPr>
      <a:lvl2pPr marL="440659" algn="l" defTabSz="881318" rtl="0" eaLnBrk="1" latinLnBrk="0" hangingPunct="1">
        <a:defRPr sz="1700" kern="1200">
          <a:solidFill>
            <a:schemeClr val="tx1"/>
          </a:solidFill>
          <a:latin typeface="+mn-lt"/>
          <a:ea typeface="+mn-ea"/>
          <a:cs typeface="+mn-cs"/>
        </a:defRPr>
      </a:lvl2pPr>
      <a:lvl3pPr marL="881318" algn="l" defTabSz="881318" rtl="0" eaLnBrk="1" latinLnBrk="0" hangingPunct="1">
        <a:defRPr sz="1700" kern="1200">
          <a:solidFill>
            <a:schemeClr val="tx1"/>
          </a:solidFill>
          <a:latin typeface="+mn-lt"/>
          <a:ea typeface="+mn-ea"/>
          <a:cs typeface="+mn-cs"/>
        </a:defRPr>
      </a:lvl3pPr>
      <a:lvl4pPr marL="1321977" algn="l" defTabSz="881318" rtl="0" eaLnBrk="1" latinLnBrk="0" hangingPunct="1">
        <a:defRPr sz="1700" kern="1200">
          <a:solidFill>
            <a:schemeClr val="tx1"/>
          </a:solidFill>
          <a:latin typeface="+mn-lt"/>
          <a:ea typeface="+mn-ea"/>
          <a:cs typeface="+mn-cs"/>
        </a:defRPr>
      </a:lvl4pPr>
      <a:lvl5pPr marL="1762636" algn="l" defTabSz="881318" rtl="0" eaLnBrk="1" latinLnBrk="0" hangingPunct="1">
        <a:defRPr sz="1700" kern="1200">
          <a:solidFill>
            <a:schemeClr val="tx1"/>
          </a:solidFill>
          <a:latin typeface="+mn-lt"/>
          <a:ea typeface="+mn-ea"/>
          <a:cs typeface="+mn-cs"/>
        </a:defRPr>
      </a:lvl5pPr>
      <a:lvl6pPr marL="2203295" algn="l" defTabSz="881318" rtl="0" eaLnBrk="1" latinLnBrk="0" hangingPunct="1">
        <a:defRPr sz="1700" kern="1200">
          <a:solidFill>
            <a:schemeClr val="tx1"/>
          </a:solidFill>
          <a:latin typeface="+mn-lt"/>
          <a:ea typeface="+mn-ea"/>
          <a:cs typeface="+mn-cs"/>
        </a:defRPr>
      </a:lvl6pPr>
      <a:lvl7pPr marL="2643954" algn="l" defTabSz="881318" rtl="0" eaLnBrk="1" latinLnBrk="0" hangingPunct="1">
        <a:defRPr sz="1700" kern="1200">
          <a:solidFill>
            <a:schemeClr val="tx1"/>
          </a:solidFill>
          <a:latin typeface="+mn-lt"/>
          <a:ea typeface="+mn-ea"/>
          <a:cs typeface="+mn-cs"/>
        </a:defRPr>
      </a:lvl7pPr>
      <a:lvl8pPr marL="3084613" algn="l" defTabSz="881318" rtl="0" eaLnBrk="1" latinLnBrk="0" hangingPunct="1">
        <a:defRPr sz="1700" kern="1200">
          <a:solidFill>
            <a:schemeClr val="tx1"/>
          </a:solidFill>
          <a:latin typeface="+mn-lt"/>
          <a:ea typeface="+mn-ea"/>
          <a:cs typeface="+mn-cs"/>
        </a:defRPr>
      </a:lvl8pPr>
      <a:lvl9pPr marL="3525272" algn="l" defTabSz="881318"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24125" y="3981450"/>
            <a:ext cx="3619500" cy="646331"/>
          </a:xfrm>
          <a:prstGeom prst="rect">
            <a:avLst/>
          </a:prstGeom>
          <a:noFill/>
        </p:spPr>
        <p:txBody>
          <a:bodyPr wrap="square" rtlCol="0">
            <a:spAutoFit/>
          </a:bodyPr>
          <a:lstStyle/>
          <a:p>
            <a:pPr algn="ctr"/>
            <a:r>
              <a:rPr lang="en-US" altLang="zh-CN" sz="3600" b="1" dirty="0" smtClean="0">
                <a:solidFill>
                  <a:srgbClr val="FF0000"/>
                </a:solidFill>
              </a:rPr>
              <a:t>Java</a:t>
            </a:r>
            <a:r>
              <a:rPr lang="zh-CN" altLang="en-US" sz="3600" b="1" dirty="0" smtClean="0">
                <a:solidFill>
                  <a:srgbClr val="FF0000"/>
                </a:solidFill>
              </a:rPr>
              <a:t>  并行调试</a:t>
            </a:r>
            <a:endParaRPr lang="zh-CN" altLang="en-US" sz="3600" b="1" dirty="0">
              <a:solidFill>
                <a:srgbClr val="FF0000"/>
              </a:solidFill>
            </a:endParaRPr>
          </a:p>
        </p:txBody>
      </p:sp>
    </p:spTree>
  </p:cSld>
  <p:clrMapOvr>
    <a:masterClrMapping/>
  </p:clrMapOvr>
  <p:transition advTm="9376"/>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9</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1 </a:t>
            </a:r>
            <a:r>
              <a:rPr lang="zh-CN" altLang="en-US" dirty="0" smtClean="0"/>
              <a:t>并发问题</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en-US" altLang="zh-CN" sz="2400" dirty="0" err="1" smtClean="0">
                <a:latin typeface="微软雅黑" pitchFamily="34" charset="-122"/>
                <a:ea typeface="微软雅黑" pitchFamily="34" charset="-122"/>
                <a:sym typeface="Arial" charset="0"/>
              </a:rPr>
              <a:t>doJob</a:t>
            </a:r>
            <a:endParaRPr lang="zh-CN" altLang="en-US" sz="3500" dirty="0"/>
          </a:p>
        </p:txBody>
      </p:sp>
      <p:pic>
        <p:nvPicPr>
          <p:cNvPr id="8" name="图片 7"/>
          <p:cNvPicPr/>
          <p:nvPr/>
        </p:nvPicPr>
        <p:blipFill>
          <a:blip r:embed="rId3"/>
          <a:srcRect/>
          <a:stretch>
            <a:fillRect/>
          </a:stretch>
        </p:blipFill>
        <p:spPr bwMode="auto">
          <a:xfrm>
            <a:off x="1" y="868679"/>
            <a:ext cx="6014085" cy="3674745"/>
          </a:xfrm>
          <a:prstGeom prst="rect">
            <a:avLst/>
          </a:prstGeom>
          <a:noFill/>
          <a:ln w="9525">
            <a:noFill/>
            <a:miter lim="800000"/>
            <a:headEnd/>
            <a:tailEnd/>
          </a:ln>
        </p:spPr>
      </p:pic>
      <p:pic>
        <p:nvPicPr>
          <p:cNvPr id="9" name="图片 8"/>
          <p:cNvPicPr/>
          <p:nvPr/>
        </p:nvPicPr>
        <p:blipFill>
          <a:blip r:embed="rId4"/>
          <a:srcRect/>
          <a:stretch>
            <a:fillRect/>
          </a:stretch>
        </p:blipFill>
        <p:spPr bwMode="auto">
          <a:xfrm>
            <a:off x="4295776" y="1230629"/>
            <a:ext cx="4848224" cy="3550920"/>
          </a:xfrm>
          <a:prstGeom prst="rect">
            <a:avLst/>
          </a:prstGeom>
          <a:noFill/>
          <a:ln w="9525">
            <a:noFill/>
            <a:miter lim="800000"/>
            <a:headEnd/>
            <a:tailEnd/>
          </a:ln>
        </p:spPr>
      </p:pic>
    </p:spTree>
  </p:cSld>
  <p:clrMapOvr>
    <a:masterClrMapping/>
  </p:clrMapOvr>
  <p:transition advTm="53789"/>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10</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1 </a:t>
            </a:r>
            <a:r>
              <a:rPr lang="zh-CN" altLang="en-US" dirty="0" smtClean="0"/>
              <a:t>并发问题</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en-US" altLang="zh-CN" sz="2400" dirty="0" err="1" smtClean="0">
                <a:latin typeface="微软雅黑" pitchFamily="34" charset="-122"/>
                <a:ea typeface="微软雅黑" pitchFamily="34" charset="-122"/>
                <a:sym typeface="Arial" charset="0"/>
              </a:rPr>
              <a:t>processJob</a:t>
            </a:r>
            <a:endParaRPr lang="zh-CN" altLang="en-US" sz="3500" dirty="0"/>
          </a:p>
        </p:txBody>
      </p:sp>
      <p:pic>
        <p:nvPicPr>
          <p:cNvPr id="10" name="图片 9"/>
          <p:cNvPicPr/>
          <p:nvPr/>
        </p:nvPicPr>
        <p:blipFill>
          <a:blip r:embed="rId3"/>
          <a:srcRect/>
          <a:stretch>
            <a:fillRect/>
          </a:stretch>
        </p:blipFill>
        <p:spPr bwMode="auto">
          <a:xfrm>
            <a:off x="4716905" y="1247775"/>
            <a:ext cx="4427095" cy="3505200"/>
          </a:xfrm>
          <a:prstGeom prst="rect">
            <a:avLst/>
          </a:prstGeom>
          <a:noFill/>
          <a:ln w="9525">
            <a:noFill/>
            <a:miter lim="800000"/>
            <a:headEnd/>
            <a:tailEnd/>
          </a:ln>
        </p:spPr>
      </p:pic>
      <p:pic>
        <p:nvPicPr>
          <p:cNvPr id="7" name="图片 6"/>
          <p:cNvPicPr/>
          <p:nvPr/>
        </p:nvPicPr>
        <p:blipFill>
          <a:blip r:embed="rId4"/>
          <a:srcRect/>
          <a:stretch>
            <a:fillRect/>
          </a:stretch>
        </p:blipFill>
        <p:spPr bwMode="auto">
          <a:xfrm>
            <a:off x="1" y="533400"/>
            <a:ext cx="5273040" cy="4610100"/>
          </a:xfrm>
          <a:prstGeom prst="rect">
            <a:avLst/>
          </a:prstGeom>
          <a:noFill/>
          <a:ln w="9525">
            <a:noFill/>
            <a:miter lim="800000"/>
            <a:headEnd/>
            <a:tailEnd/>
          </a:ln>
        </p:spPr>
      </p:pic>
    </p:spTree>
  </p:cSld>
  <p:clrMapOvr>
    <a:masterClrMapping/>
  </p:clrMapOvr>
  <p:transition advTm="53789"/>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11</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1 </a:t>
            </a:r>
            <a:r>
              <a:rPr lang="zh-CN" altLang="en-US" dirty="0" smtClean="0"/>
              <a:t>并发问题</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en-US" altLang="zh-CN" sz="2400" dirty="0" err="1" smtClean="0">
                <a:latin typeface="微软雅黑" pitchFamily="34" charset="-122"/>
                <a:ea typeface="微软雅黑" pitchFamily="34" charset="-122"/>
                <a:sym typeface="Arial" charset="0"/>
              </a:rPr>
              <a:t>processJobFile</a:t>
            </a:r>
            <a:endParaRPr lang="zh-CN" altLang="en-US" sz="3500" dirty="0"/>
          </a:p>
        </p:txBody>
      </p:sp>
      <p:pic>
        <p:nvPicPr>
          <p:cNvPr id="8" name="图片 7"/>
          <p:cNvPicPr/>
          <p:nvPr/>
        </p:nvPicPr>
        <p:blipFill>
          <a:blip r:embed="rId3"/>
          <a:srcRect/>
          <a:stretch>
            <a:fillRect/>
          </a:stretch>
        </p:blipFill>
        <p:spPr bwMode="auto">
          <a:xfrm>
            <a:off x="1868347" y="634474"/>
            <a:ext cx="5265420" cy="3406140"/>
          </a:xfrm>
          <a:prstGeom prst="rect">
            <a:avLst/>
          </a:prstGeom>
          <a:noFill/>
          <a:ln w="9525">
            <a:noFill/>
            <a:miter lim="800000"/>
            <a:headEnd/>
            <a:tailEnd/>
          </a:ln>
        </p:spPr>
      </p:pic>
      <p:pic>
        <p:nvPicPr>
          <p:cNvPr id="9" name="图片 8"/>
          <p:cNvPicPr/>
          <p:nvPr/>
        </p:nvPicPr>
        <p:blipFill>
          <a:blip r:embed="rId4"/>
          <a:srcRect/>
          <a:stretch>
            <a:fillRect/>
          </a:stretch>
        </p:blipFill>
        <p:spPr bwMode="auto">
          <a:xfrm>
            <a:off x="1868347" y="3604740"/>
            <a:ext cx="5265420" cy="1188720"/>
          </a:xfrm>
          <a:prstGeom prst="rect">
            <a:avLst/>
          </a:prstGeom>
          <a:noFill/>
          <a:ln w="9525">
            <a:noFill/>
            <a:miter lim="800000"/>
            <a:headEnd/>
            <a:tailEnd/>
          </a:ln>
        </p:spPr>
      </p:pic>
    </p:spTree>
  </p:cSld>
  <p:clrMapOvr>
    <a:masterClrMapping/>
  </p:clrMapOvr>
  <p:transition advTm="53789"/>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12</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1 </a:t>
            </a:r>
            <a:r>
              <a:rPr lang="zh-CN" altLang="en-US" dirty="0" smtClean="0"/>
              <a:t>并发问题</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en-US" altLang="zh-CN" sz="2400" dirty="0" err="1" smtClean="0">
                <a:latin typeface="微软雅黑" pitchFamily="34" charset="-122"/>
                <a:ea typeface="微软雅黑" pitchFamily="34" charset="-122"/>
                <a:sym typeface="Arial" charset="0"/>
              </a:rPr>
              <a:t>addFileRecordInternal</a:t>
            </a:r>
            <a:endParaRPr lang="zh-CN" altLang="en-US" sz="3500" dirty="0"/>
          </a:p>
        </p:txBody>
      </p:sp>
      <p:pic>
        <p:nvPicPr>
          <p:cNvPr id="10" name="图片 9"/>
          <p:cNvPicPr/>
          <p:nvPr/>
        </p:nvPicPr>
        <p:blipFill>
          <a:blip r:embed="rId3"/>
          <a:srcRect/>
          <a:stretch>
            <a:fillRect/>
          </a:stretch>
        </p:blipFill>
        <p:spPr bwMode="auto">
          <a:xfrm>
            <a:off x="-19049" y="577324"/>
            <a:ext cx="5273040" cy="4312920"/>
          </a:xfrm>
          <a:prstGeom prst="rect">
            <a:avLst/>
          </a:prstGeom>
          <a:noFill/>
          <a:ln w="9525">
            <a:noFill/>
            <a:miter lim="800000"/>
            <a:headEnd/>
            <a:tailEnd/>
          </a:ln>
        </p:spPr>
      </p:pic>
      <p:pic>
        <p:nvPicPr>
          <p:cNvPr id="11" name="图片 10"/>
          <p:cNvPicPr/>
          <p:nvPr/>
        </p:nvPicPr>
        <p:blipFill>
          <a:blip r:embed="rId4"/>
          <a:srcRect/>
          <a:stretch>
            <a:fillRect/>
          </a:stretch>
        </p:blipFill>
        <p:spPr bwMode="auto">
          <a:xfrm>
            <a:off x="4305300" y="864870"/>
            <a:ext cx="4838700" cy="1508760"/>
          </a:xfrm>
          <a:prstGeom prst="rect">
            <a:avLst/>
          </a:prstGeom>
          <a:noFill/>
          <a:ln w="9525">
            <a:noFill/>
            <a:miter lim="800000"/>
            <a:headEnd/>
            <a:tailEnd/>
          </a:ln>
        </p:spPr>
      </p:pic>
      <p:pic>
        <p:nvPicPr>
          <p:cNvPr id="1026" name="Picture 2"/>
          <p:cNvPicPr>
            <a:picLocks noChangeAspect="1" noChangeArrowheads="1"/>
          </p:cNvPicPr>
          <p:nvPr/>
        </p:nvPicPr>
        <p:blipFill>
          <a:blip r:embed="rId5"/>
          <a:srcRect/>
          <a:stretch>
            <a:fillRect/>
          </a:stretch>
        </p:blipFill>
        <p:spPr bwMode="auto">
          <a:xfrm>
            <a:off x="4746625" y="2149678"/>
            <a:ext cx="4397375" cy="2719982"/>
          </a:xfrm>
          <a:prstGeom prst="rect">
            <a:avLst/>
          </a:prstGeom>
          <a:noFill/>
          <a:ln w="9525">
            <a:noFill/>
            <a:miter lim="800000"/>
            <a:headEnd/>
            <a:tailEnd/>
          </a:ln>
          <a:effectLst/>
        </p:spPr>
      </p:pic>
    </p:spTree>
  </p:cSld>
  <p:clrMapOvr>
    <a:masterClrMapping/>
  </p:clrMapOvr>
  <p:transition advTm="53789"/>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1"/>
          <p:cNvGrpSpPr/>
          <p:nvPr/>
        </p:nvGrpSpPr>
        <p:grpSpPr>
          <a:xfrm>
            <a:off x="5583125" y="1232288"/>
            <a:ext cx="3143272" cy="2035983"/>
            <a:chOff x="3377920" y="1670978"/>
            <a:chExt cx="5171016" cy="4194703"/>
          </a:xfrm>
        </p:grpSpPr>
        <p:sp>
          <p:nvSpPr>
            <p:cNvPr id="123" name="Freeform 5"/>
            <p:cNvSpPr/>
            <p:nvPr/>
          </p:nvSpPr>
          <p:spPr bwMode="invGray">
            <a:xfrm>
              <a:off x="6391998" y="5623574"/>
              <a:ext cx="284372" cy="242107"/>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24" name="Freeform 7"/>
            <p:cNvSpPr/>
            <p:nvPr/>
          </p:nvSpPr>
          <p:spPr bwMode="invGray">
            <a:xfrm>
              <a:off x="7414129" y="1670978"/>
              <a:ext cx="1134807" cy="1050036"/>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5" name="Freeform 8"/>
            <p:cNvSpPr/>
            <p:nvPr/>
          </p:nvSpPr>
          <p:spPr bwMode="invGray">
            <a:xfrm>
              <a:off x="7528147" y="2478907"/>
              <a:ext cx="851775" cy="605266"/>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6" name="Freeform 9"/>
            <p:cNvSpPr/>
            <p:nvPr/>
          </p:nvSpPr>
          <p:spPr bwMode="gray">
            <a:xfrm>
              <a:off x="7348402" y="2814864"/>
              <a:ext cx="607644" cy="594386"/>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7" name="Freeform 10"/>
            <p:cNvSpPr/>
            <p:nvPr/>
          </p:nvSpPr>
          <p:spPr bwMode="gray">
            <a:xfrm>
              <a:off x="6885626" y="2949519"/>
              <a:ext cx="567404" cy="809289"/>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8" name="Freeform 11"/>
            <p:cNvSpPr/>
            <p:nvPr/>
          </p:nvSpPr>
          <p:spPr bwMode="gray">
            <a:xfrm>
              <a:off x="7050616" y="3154901"/>
              <a:ext cx="182428" cy="193141"/>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9" name="Freeform 12"/>
            <p:cNvSpPr/>
            <p:nvPr/>
          </p:nvSpPr>
          <p:spPr bwMode="gray">
            <a:xfrm>
              <a:off x="7167316" y="3250112"/>
              <a:ext cx="143528" cy="182260"/>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0" name="Freeform 13"/>
            <p:cNvSpPr/>
            <p:nvPr/>
          </p:nvSpPr>
          <p:spPr bwMode="gray">
            <a:xfrm>
              <a:off x="7167316" y="3262354"/>
              <a:ext cx="54997" cy="61206"/>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Lst>
              <a:ahLst/>
              <a:cxnLst>
                <a:cxn ang="0">
                  <a:pos x="T0" y="T1"/>
                </a:cxn>
                <a:cxn ang="0">
                  <a:pos x="T2" y="T3"/>
                </a:cxn>
                <a:cxn ang="0">
                  <a:pos x="T4" y="T5"/>
                </a:cxn>
                <a:cxn ang="0">
                  <a:pos x="T6" y="T7"/>
                </a:cxn>
                <a:cxn ang="0">
                  <a:pos x="T8" y="T9"/>
                </a:cxn>
                <a:cxn ang="0">
                  <a:pos x="T10" y="T11"/>
                </a:cxn>
              </a:cxnLst>
              <a:rect l="0" t="0" r="r" b="b"/>
              <a:pathLst>
                <a:path w="33" h="41">
                  <a:moveTo>
                    <a:pt x="32" y="40"/>
                  </a:moveTo>
                  <a:lnTo>
                    <a:pt x="8" y="40"/>
                  </a:lnTo>
                  <a:lnTo>
                    <a:pt x="8" y="24"/>
                  </a:lnTo>
                  <a:lnTo>
                    <a:pt x="0" y="0"/>
                  </a:lnTo>
                  <a:lnTo>
                    <a:pt x="24" y="8"/>
                  </a:lnTo>
                  <a:lnTo>
                    <a:pt x="3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1" name="Freeform 14"/>
            <p:cNvSpPr/>
            <p:nvPr/>
          </p:nvSpPr>
          <p:spPr bwMode="gray">
            <a:xfrm>
              <a:off x="7038543" y="3479978"/>
              <a:ext cx="698859" cy="436608"/>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2" name="Freeform 15"/>
            <p:cNvSpPr/>
            <p:nvPr/>
          </p:nvSpPr>
          <p:spPr bwMode="gray">
            <a:xfrm>
              <a:off x="7182071" y="3829536"/>
              <a:ext cx="579476" cy="482854"/>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3" name="Freeform 16"/>
            <p:cNvSpPr/>
            <p:nvPr/>
          </p:nvSpPr>
          <p:spPr bwMode="invGray">
            <a:xfrm>
              <a:off x="7658260" y="4215818"/>
              <a:ext cx="103287" cy="82970"/>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Lst>
              <a:ahLst/>
              <a:cxnLst>
                <a:cxn ang="0">
                  <a:pos x="T0" y="T1"/>
                </a:cxn>
                <a:cxn ang="0">
                  <a:pos x="T2" y="T3"/>
                </a:cxn>
                <a:cxn ang="0">
                  <a:pos x="T4" y="T5"/>
                </a:cxn>
                <a:cxn ang="0">
                  <a:pos x="T6" y="T7"/>
                </a:cxn>
                <a:cxn ang="0">
                  <a:pos x="T8" y="T9"/>
                </a:cxn>
                <a:cxn ang="0">
                  <a:pos x="T10" y="T11"/>
                </a:cxn>
              </a:cxnLst>
              <a:rect l="0" t="0" r="r" b="b"/>
              <a:pathLst>
                <a:path w="65" h="57">
                  <a:moveTo>
                    <a:pt x="24" y="0"/>
                  </a:moveTo>
                  <a:lnTo>
                    <a:pt x="0" y="40"/>
                  </a:lnTo>
                  <a:lnTo>
                    <a:pt x="24" y="56"/>
                  </a:lnTo>
                  <a:lnTo>
                    <a:pt x="64" y="40"/>
                  </a:lnTo>
                  <a:lnTo>
                    <a:pt x="64" y="24"/>
                  </a:lnTo>
                  <a:lnTo>
                    <a:pt x="24"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34" name="Freeform 17"/>
            <p:cNvSpPr/>
            <p:nvPr/>
          </p:nvSpPr>
          <p:spPr bwMode="gray">
            <a:xfrm>
              <a:off x="7400715" y="4274305"/>
              <a:ext cx="386317" cy="447489"/>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5" name="Freeform 18"/>
            <p:cNvSpPr/>
            <p:nvPr/>
          </p:nvSpPr>
          <p:spPr bwMode="gray">
            <a:xfrm>
              <a:off x="7206216" y="4625224"/>
              <a:ext cx="439972" cy="556301"/>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6" name="Freeform 19"/>
            <p:cNvSpPr/>
            <p:nvPr/>
          </p:nvSpPr>
          <p:spPr bwMode="gray">
            <a:xfrm>
              <a:off x="6535526" y="4974782"/>
              <a:ext cx="814217" cy="579424"/>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accent2">
                <a:lumMod val="40000"/>
                <a:lumOff val="60000"/>
                <a:alpha val="34000"/>
              </a:schemeClr>
            </a:solidFill>
            <a:ln w="5080">
              <a:solidFill>
                <a:schemeClr val="accent2">
                  <a:lumMod val="60000"/>
                  <a:lumOff val="40000"/>
                  <a:alpha val="34000"/>
                </a:schemeClr>
              </a:solidFill>
            </a:ln>
            <a:effectLst/>
          </p:spPr>
          <p:txBody>
            <a:bodyPr/>
            <a:lstStyle/>
            <a:p>
              <a:endParaRPr lang="zh-CN" altLang="en-US">
                <a:solidFill>
                  <a:srgbClr val="EB7D7E"/>
                </a:solidFill>
              </a:endParaRPr>
            </a:p>
          </p:txBody>
        </p:sp>
        <p:sp>
          <p:nvSpPr>
            <p:cNvPr id="137" name="Freeform 20"/>
            <p:cNvSpPr/>
            <p:nvPr/>
          </p:nvSpPr>
          <p:spPr bwMode="gray">
            <a:xfrm>
              <a:off x="5993609" y="4865970"/>
              <a:ext cx="802145" cy="579424"/>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8" name="Freeform 21"/>
            <p:cNvSpPr/>
            <p:nvPr/>
          </p:nvSpPr>
          <p:spPr bwMode="invGray">
            <a:xfrm>
              <a:off x="5917150" y="4540895"/>
              <a:ext cx="595572" cy="533179"/>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9" name="Freeform 22"/>
            <p:cNvSpPr/>
            <p:nvPr/>
          </p:nvSpPr>
          <p:spPr bwMode="invGray">
            <a:xfrm>
              <a:off x="5245120" y="4504170"/>
              <a:ext cx="917503" cy="928983"/>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0" name="Freeform 23"/>
            <p:cNvSpPr/>
            <p:nvPr/>
          </p:nvSpPr>
          <p:spPr bwMode="invGray">
            <a:xfrm>
              <a:off x="3532178" y="3429652"/>
              <a:ext cx="1950365" cy="1183331"/>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41" name="Freeform 24"/>
            <p:cNvSpPr/>
            <p:nvPr/>
          </p:nvSpPr>
          <p:spPr bwMode="gray">
            <a:xfrm>
              <a:off x="5364502" y="3913865"/>
              <a:ext cx="1224680" cy="953466"/>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2" name="Freeform 25"/>
            <p:cNvSpPr/>
            <p:nvPr/>
          </p:nvSpPr>
          <p:spPr bwMode="invGray">
            <a:xfrm>
              <a:off x="4654913" y="3250112"/>
              <a:ext cx="1264920" cy="930343"/>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43" name="Freeform 26"/>
            <p:cNvSpPr/>
            <p:nvPr/>
          </p:nvSpPr>
          <p:spPr bwMode="gray">
            <a:xfrm>
              <a:off x="6948671" y="4430722"/>
              <a:ext cx="492286" cy="643351"/>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4" name="Freeform 27"/>
            <p:cNvSpPr/>
            <p:nvPr/>
          </p:nvSpPr>
          <p:spPr bwMode="gray">
            <a:xfrm>
              <a:off x="6457726" y="4430722"/>
              <a:ext cx="568745" cy="631110"/>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5" name="Freeform 28"/>
            <p:cNvSpPr/>
            <p:nvPr/>
          </p:nvSpPr>
          <p:spPr bwMode="gray">
            <a:xfrm>
              <a:off x="6408095" y="4071643"/>
              <a:ext cx="787390" cy="481493"/>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6" name="Freeform 29"/>
            <p:cNvSpPr/>
            <p:nvPr/>
          </p:nvSpPr>
          <p:spPr bwMode="gray">
            <a:xfrm>
              <a:off x="7038543" y="3901624"/>
              <a:ext cx="490945" cy="580784"/>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7" name="Freeform 30"/>
            <p:cNvSpPr/>
            <p:nvPr/>
          </p:nvSpPr>
          <p:spPr bwMode="gray">
            <a:xfrm>
              <a:off x="6601254" y="3720724"/>
              <a:ext cx="607645" cy="542700"/>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48" name="Freeform 31"/>
            <p:cNvSpPr/>
            <p:nvPr/>
          </p:nvSpPr>
          <p:spPr bwMode="invGray">
            <a:xfrm>
              <a:off x="6589182" y="3226990"/>
              <a:ext cx="401072" cy="689596"/>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9" name="Freeform 32"/>
            <p:cNvSpPr/>
            <p:nvPr/>
          </p:nvSpPr>
          <p:spPr bwMode="gray">
            <a:xfrm>
              <a:off x="6162623" y="3346683"/>
              <a:ext cx="517772" cy="916741"/>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50" name="Freeform 33"/>
            <p:cNvSpPr/>
            <p:nvPr/>
          </p:nvSpPr>
          <p:spPr bwMode="invGray">
            <a:xfrm>
              <a:off x="6066044" y="3358924"/>
              <a:ext cx="283031" cy="471973"/>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51" name="Freeform 34"/>
            <p:cNvSpPr/>
            <p:nvPr/>
          </p:nvSpPr>
          <p:spPr bwMode="invGray">
            <a:xfrm>
              <a:off x="5053302" y="2889673"/>
              <a:ext cx="1381620" cy="1266299"/>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52" name="Freeform 35"/>
            <p:cNvSpPr/>
            <p:nvPr/>
          </p:nvSpPr>
          <p:spPr bwMode="invGray">
            <a:xfrm>
              <a:off x="5491933" y="1719943"/>
              <a:ext cx="2295099" cy="1870206"/>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53" name="Freeform 36"/>
            <p:cNvSpPr/>
            <p:nvPr/>
          </p:nvSpPr>
          <p:spPr bwMode="invGray">
            <a:xfrm>
              <a:off x="3377920" y="2034138"/>
              <a:ext cx="2050968" cy="1556012"/>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chemeClr val="accent2">
                <a:lumMod val="40000"/>
                <a:lumOff val="60000"/>
                <a:alpha val="34000"/>
              </a:schemeClr>
            </a:solidFill>
            <a:ln w="5080" cap="rnd" cmpd="sng">
              <a:solidFill>
                <a:schemeClr val="accent2">
                  <a:lumMod val="20000"/>
                  <a:lumOff val="80000"/>
                  <a:alpha val="34000"/>
                </a:schemeClr>
              </a:solidFill>
              <a:prstDash val="solid"/>
              <a:round/>
            </a:ln>
            <a:effectLst/>
          </p:spPr>
          <p:txBody>
            <a:bodyPr/>
            <a:lstStyle/>
            <a:p>
              <a:endParaRPr lang="zh-CN" altLang="en-US">
                <a:solidFill>
                  <a:srgbClr val="EB7D7E"/>
                </a:solidFill>
              </a:endParaRPr>
            </a:p>
          </p:txBody>
        </p:sp>
        <p:sp>
          <p:nvSpPr>
            <p:cNvPr id="154" name="台湾37"/>
            <p:cNvSpPr/>
            <p:nvPr/>
          </p:nvSpPr>
          <p:spPr bwMode="invGray">
            <a:xfrm>
              <a:off x="7646188" y="4890453"/>
              <a:ext cx="205231" cy="389003"/>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grpSp>
      <p:grpSp>
        <p:nvGrpSpPr>
          <p:cNvPr id="3" name="组合 55"/>
          <p:cNvGrpSpPr/>
          <p:nvPr/>
        </p:nvGrpSpPr>
        <p:grpSpPr>
          <a:xfrm>
            <a:off x="2879471" y="2732485"/>
            <a:ext cx="3143272" cy="2035983"/>
            <a:chOff x="3377920" y="1670978"/>
            <a:chExt cx="5171016" cy="4194703"/>
          </a:xfrm>
        </p:grpSpPr>
        <p:sp>
          <p:nvSpPr>
            <p:cNvPr id="57" name="Freeform 5"/>
            <p:cNvSpPr/>
            <p:nvPr/>
          </p:nvSpPr>
          <p:spPr bwMode="invGray">
            <a:xfrm>
              <a:off x="6391998" y="5623574"/>
              <a:ext cx="284372" cy="242107"/>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58" name="Freeform 7"/>
            <p:cNvSpPr/>
            <p:nvPr/>
          </p:nvSpPr>
          <p:spPr bwMode="invGray">
            <a:xfrm>
              <a:off x="7414129" y="1670978"/>
              <a:ext cx="1134807" cy="1050036"/>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59" name="Freeform 8"/>
            <p:cNvSpPr/>
            <p:nvPr/>
          </p:nvSpPr>
          <p:spPr bwMode="invGray">
            <a:xfrm>
              <a:off x="7528147" y="2478907"/>
              <a:ext cx="851775" cy="605266"/>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0" name="Freeform 9"/>
            <p:cNvSpPr/>
            <p:nvPr/>
          </p:nvSpPr>
          <p:spPr bwMode="gray">
            <a:xfrm>
              <a:off x="7348402" y="2814864"/>
              <a:ext cx="607644" cy="594386"/>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1" name="Freeform 10"/>
            <p:cNvSpPr/>
            <p:nvPr/>
          </p:nvSpPr>
          <p:spPr bwMode="gray">
            <a:xfrm>
              <a:off x="6885626" y="2949519"/>
              <a:ext cx="567404" cy="809289"/>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2" name="Freeform 11"/>
            <p:cNvSpPr/>
            <p:nvPr/>
          </p:nvSpPr>
          <p:spPr bwMode="gray">
            <a:xfrm>
              <a:off x="7050616" y="3154901"/>
              <a:ext cx="182428" cy="193141"/>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3" name="Freeform 12"/>
            <p:cNvSpPr/>
            <p:nvPr/>
          </p:nvSpPr>
          <p:spPr bwMode="gray">
            <a:xfrm>
              <a:off x="7167316" y="3250112"/>
              <a:ext cx="143528" cy="182260"/>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4" name="Freeform 13"/>
            <p:cNvSpPr/>
            <p:nvPr/>
          </p:nvSpPr>
          <p:spPr bwMode="gray">
            <a:xfrm>
              <a:off x="7167316" y="3262354"/>
              <a:ext cx="54997" cy="61206"/>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Lst>
              <a:ahLst/>
              <a:cxnLst>
                <a:cxn ang="0">
                  <a:pos x="T0" y="T1"/>
                </a:cxn>
                <a:cxn ang="0">
                  <a:pos x="T2" y="T3"/>
                </a:cxn>
                <a:cxn ang="0">
                  <a:pos x="T4" y="T5"/>
                </a:cxn>
                <a:cxn ang="0">
                  <a:pos x="T6" y="T7"/>
                </a:cxn>
                <a:cxn ang="0">
                  <a:pos x="T8" y="T9"/>
                </a:cxn>
                <a:cxn ang="0">
                  <a:pos x="T10" y="T11"/>
                </a:cxn>
              </a:cxnLst>
              <a:rect l="0" t="0" r="r" b="b"/>
              <a:pathLst>
                <a:path w="33" h="41">
                  <a:moveTo>
                    <a:pt x="32" y="40"/>
                  </a:moveTo>
                  <a:lnTo>
                    <a:pt x="8" y="40"/>
                  </a:lnTo>
                  <a:lnTo>
                    <a:pt x="8" y="24"/>
                  </a:lnTo>
                  <a:lnTo>
                    <a:pt x="0" y="0"/>
                  </a:lnTo>
                  <a:lnTo>
                    <a:pt x="24" y="8"/>
                  </a:lnTo>
                  <a:lnTo>
                    <a:pt x="3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5" name="Freeform 14"/>
            <p:cNvSpPr/>
            <p:nvPr/>
          </p:nvSpPr>
          <p:spPr bwMode="gray">
            <a:xfrm>
              <a:off x="7038543" y="3479978"/>
              <a:ext cx="698859" cy="436608"/>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6" name="Freeform 15"/>
            <p:cNvSpPr/>
            <p:nvPr/>
          </p:nvSpPr>
          <p:spPr bwMode="gray">
            <a:xfrm>
              <a:off x="7182071" y="3829536"/>
              <a:ext cx="579476" cy="482854"/>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7" name="Freeform 16"/>
            <p:cNvSpPr/>
            <p:nvPr/>
          </p:nvSpPr>
          <p:spPr bwMode="invGray">
            <a:xfrm>
              <a:off x="7658260" y="4215818"/>
              <a:ext cx="103287" cy="82970"/>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Lst>
              <a:ahLst/>
              <a:cxnLst>
                <a:cxn ang="0">
                  <a:pos x="T0" y="T1"/>
                </a:cxn>
                <a:cxn ang="0">
                  <a:pos x="T2" y="T3"/>
                </a:cxn>
                <a:cxn ang="0">
                  <a:pos x="T4" y="T5"/>
                </a:cxn>
                <a:cxn ang="0">
                  <a:pos x="T6" y="T7"/>
                </a:cxn>
                <a:cxn ang="0">
                  <a:pos x="T8" y="T9"/>
                </a:cxn>
                <a:cxn ang="0">
                  <a:pos x="T10" y="T11"/>
                </a:cxn>
              </a:cxnLst>
              <a:rect l="0" t="0" r="r" b="b"/>
              <a:pathLst>
                <a:path w="65" h="57">
                  <a:moveTo>
                    <a:pt x="24" y="0"/>
                  </a:moveTo>
                  <a:lnTo>
                    <a:pt x="0" y="40"/>
                  </a:lnTo>
                  <a:lnTo>
                    <a:pt x="24" y="56"/>
                  </a:lnTo>
                  <a:lnTo>
                    <a:pt x="64" y="40"/>
                  </a:lnTo>
                  <a:lnTo>
                    <a:pt x="64" y="24"/>
                  </a:lnTo>
                  <a:lnTo>
                    <a:pt x="24"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68" name="Freeform 17"/>
            <p:cNvSpPr/>
            <p:nvPr/>
          </p:nvSpPr>
          <p:spPr bwMode="gray">
            <a:xfrm>
              <a:off x="7400715" y="4274305"/>
              <a:ext cx="386317" cy="447489"/>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9" name="Freeform 18"/>
            <p:cNvSpPr/>
            <p:nvPr/>
          </p:nvSpPr>
          <p:spPr bwMode="gray">
            <a:xfrm>
              <a:off x="7206216" y="4625224"/>
              <a:ext cx="439972" cy="556301"/>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0" name="Freeform 19"/>
            <p:cNvSpPr/>
            <p:nvPr/>
          </p:nvSpPr>
          <p:spPr bwMode="gray">
            <a:xfrm>
              <a:off x="6535526" y="4974782"/>
              <a:ext cx="814217" cy="579424"/>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accent2">
                <a:lumMod val="40000"/>
                <a:lumOff val="60000"/>
                <a:alpha val="34000"/>
              </a:schemeClr>
            </a:solidFill>
            <a:ln w="5080">
              <a:solidFill>
                <a:schemeClr val="accent2">
                  <a:lumMod val="60000"/>
                  <a:lumOff val="40000"/>
                  <a:alpha val="34000"/>
                </a:schemeClr>
              </a:solidFill>
            </a:ln>
            <a:effectLst/>
          </p:spPr>
          <p:txBody>
            <a:bodyPr/>
            <a:lstStyle/>
            <a:p>
              <a:endParaRPr lang="zh-CN" altLang="en-US">
                <a:solidFill>
                  <a:srgbClr val="EB7D7E"/>
                </a:solidFill>
              </a:endParaRPr>
            </a:p>
          </p:txBody>
        </p:sp>
        <p:sp>
          <p:nvSpPr>
            <p:cNvPr id="71" name="Freeform 20"/>
            <p:cNvSpPr/>
            <p:nvPr/>
          </p:nvSpPr>
          <p:spPr bwMode="gray">
            <a:xfrm>
              <a:off x="5993609" y="4865970"/>
              <a:ext cx="802145" cy="579424"/>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2" name="Freeform 21"/>
            <p:cNvSpPr/>
            <p:nvPr/>
          </p:nvSpPr>
          <p:spPr bwMode="invGray">
            <a:xfrm>
              <a:off x="5917150" y="4540895"/>
              <a:ext cx="595572" cy="533179"/>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3" name="Freeform 22"/>
            <p:cNvSpPr/>
            <p:nvPr/>
          </p:nvSpPr>
          <p:spPr bwMode="invGray">
            <a:xfrm>
              <a:off x="5245120" y="4504170"/>
              <a:ext cx="917503" cy="928983"/>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4" name="Freeform 23"/>
            <p:cNvSpPr/>
            <p:nvPr/>
          </p:nvSpPr>
          <p:spPr bwMode="invGray">
            <a:xfrm>
              <a:off x="3532178" y="3429652"/>
              <a:ext cx="1950365" cy="1183331"/>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75" name="Freeform 24"/>
            <p:cNvSpPr/>
            <p:nvPr/>
          </p:nvSpPr>
          <p:spPr bwMode="gray">
            <a:xfrm>
              <a:off x="5364502" y="3913865"/>
              <a:ext cx="1224680" cy="953466"/>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6" name="Freeform 25"/>
            <p:cNvSpPr/>
            <p:nvPr/>
          </p:nvSpPr>
          <p:spPr bwMode="invGray">
            <a:xfrm>
              <a:off x="4654913" y="3250112"/>
              <a:ext cx="1264920" cy="930343"/>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77" name="Freeform 26"/>
            <p:cNvSpPr/>
            <p:nvPr/>
          </p:nvSpPr>
          <p:spPr bwMode="gray">
            <a:xfrm>
              <a:off x="6948671" y="4430722"/>
              <a:ext cx="492286" cy="643351"/>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8" name="Freeform 27"/>
            <p:cNvSpPr/>
            <p:nvPr/>
          </p:nvSpPr>
          <p:spPr bwMode="gray">
            <a:xfrm>
              <a:off x="6457726" y="4430722"/>
              <a:ext cx="568745" cy="631110"/>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9" name="Freeform 28"/>
            <p:cNvSpPr/>
            <p:nvPr/>
          </p:nvSpPr>
          <p:spPr bwMode="gray">
            <a:xfrm>
              <a:off x="6408095" y="4071643"/>
              <a:ext cx="787390" cy="481493"/>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0" name="Freeform 29"/>
            <p:cNvSpPr/>
            <p:nvPr/>
          </p:nvSpPr>
          <p:spPr bwMode="gray">
            <a:xfrm>
              <a:off x="7038543" y="3901624"/>
              <a:ext cx="490945" cy="580784"/>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1" name="Freeform 30"/>
            <p:cNvSpPr/>
            <p:nvPr/>
          </p:nvSpPr>
          <p:spPr bwMode="gray">
            <a:xfrm>
              <a:off x="6601254" y="3720724"/>
              <a:ext cx="607645" cy="542700"/>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82" name="Freeform 31"/>
            <p:cNvSpPr/>
            <p:nvPr/>
          </p:nvSpPr>
          <p:spPr bwMode="invGray">
            <a:xfrm>
              <a:off x="6589182" y="3226990"/>
              <a:ext cx="401072" cy="689596"/>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3" name="Freeform 32"/>
            <p:cNvSpPr/>
            <p:nvPr/>
          </p:nvSpPr>
          <p:spPr bwMode="gray">
            <a:xfrm>
              <a:off x="6162623" y="3346683"/>
              <a:ext cx="517772" cy="916741"/>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4" name="Freeform 33"/>
            <p:cNvSpPr/>
            <p:nvPr/>
          </p:nvSpPr>
          <p:spPr bwMode="invGray">
            <a:xfrm>
              <a:off x="6066044" y="3358924"/>
              <a:ext cx="283031" cy="471973"/>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5" name="Freeform 34"/>
            <p:cNvSpPr/>
            <p:nvPr/>
          </p:nvSpPr>
          <p:spPr bwMode="invGray">
            <a:xfrm>
              <a:off x="5053302" y="2889673"/>
              <a:ext cx="1381620" cy="1266299"/>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6" name="Freeform 35"/>
            <p:cNvSpPr/>
            <p:nvPr/>
          </p:nvSpPr>
          <p:spPr bwMode="invGray">
            <a:xfrm>
              <a:off x="5491933" y="1719943"/>
              <a:ext cx="2295099" cy="1870206"/>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7" name="Freeform 36"/>
            <p:cNvSpPr/>
            <p:nvPr/>
          </p:nvSpPr>
          <p:spPr bwMode="invGray">
            <a:xfrm>
              <a:off x="3377920" y="2034138"/>
              <a:ext cx="2050968" cy="1556012"/>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chemeClr val="accent2">
                <a:lumMod val="40000"/>
                <a:lumOff val="60000"/>
                <a:alpha val="34000"/>
              </a:schemeClr>
            </a:solidFill>
            <a:ln w="5080" cap="rnd" cmpd="sng">
              <a:solidFill>
                <a:schemeClr val="accent2">
                  <a:lumMod val="20000"/>
                  <a:lumOff val="80000"/>
                  <a:alpha val="34000"/>
                </a:schemeClr>
              </a:solidFill>
              <a:prstDash val="solid"/>
              <a:round/>
            </a:ln>
            <a:effectLst/>
          </p:spPr>
          <p:txBody>
            <a:bodyPr/>
            <a:lstStyle/>
            <a:p>
              <a:endParaRPr lang="zh-CN" altLang="en-US">
                <a:solidFill>
                  <a:srgbClr val="EB7D7E"/>
                </a:solidFill>
              </a:endParaRPr>
            </a:p>
          </p:txBody>
        </p:sp>
        <p:sp>
          <p:nvSpPr>
            <p:cNvPr id="88" name="台湾37"/>
            <p:cNvSpPr/>
            <p:nvPr/>
          </p:nvSpPr>
          <p:spPr bwMode="invGray">
            <a:xfrm>
              <a:off x="7646188" y="4890453"/>
              <a:ext cx="205231" cy="389003"/>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grpSp>
      <p:grpSp>
        <p:nvGrpSpPr>
          <p:cNvPr id="4" name="组合 88"/>
          <p:cNvGrpSpPr/>
          <p:nvPr/>
        </p:nvGrpSpPr>
        <p:grpSpPr>
          <a:xfrm>
            <a:off x="417606" y="1178709"/>
            <a:ext cx="3143272" cy="2035983"/>
            <a:chOff x="3377920" y="1670978"/>
            <a:chExt cx="5171016" cy="4194703"/>
          </a:xfrm>
        </p:grpSpPr>
        <p:sp>
          <p:nvSpPr>
            <p:cNvPr id="90" name="Freeform 5"/>
            <p:cNvSpPr/>
            <p:nvPr/>
          </p:nvSpPr>
          <p:spPr bwMode="invGray">
            <a:xfrm>
              <a:off x="6391998" y="5623574"/>
              <a:ext cx="284372" cy="242107"/>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91" name="Freeform 7"/>
            <p:cNvSpPr/>
            <p:nvPr/>
          </p:nvSpPr>
          <p:spPr bwMode="invGray">
            <a:xfrm>
              <a:off x="7414129" y="1670978"/>
              <a:ext cx="1134807" cy="1050036"/>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2" name="Freeform 8"/>
            <p:cNvSpPr/>
            <p:nvPr/>
          </p:nvSpPr>
          <p:spPr bwMode="invGray">
            <a:xfrm>
              <a:off x="7528147" y="2478907"/>
              <a:ext cx="851775" cy="605266"/>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3" name="Freeform 9"/>
            <p:cNvSpPr/>
            <p:nvPr/>
          </p:nvSpPr>
          <p:spPr bwMode="gray">
            <a:xfrm>
              <a:off x="7348402" y="2814864"/>
              <a:ext cx="607644" cy="594386"/>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4" name="Freeform 10"/>
            <p:cNvSpPr/>
            <p:nvPr/>
          </p:nvSpPr>
          <p:spPr bwMode="gray">
            <a:xfrm>
              <a:off x="6885626" y="2949519"/>
              <a:ext cx="567404" cy="809289"/>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5" name="Freeform 11"/>
            <p:cNvSpPr/>
            <p:nvPr/>
          </p:nvSpPr>
          <p:spPr bwMode="gray">
            <a:xfrm>
              <a:off x="7050616" y="3154901"/>
              <a:ext cx="182428" cy="193141"/>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6" name="Freeform 12"/>
            <p:cNvSpPr/>
            <p:nvPr/>
          </p:nvSpPr>
          <p:spPr bwMode="gray">
            <a:xfrm>
              <a:off x="7167316" y="3250112"/>
              <a:ext cx="143528" cy="182260"/>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7" name="Freeform 13"/>
            <p:cNvSpPr/>
            <p:nvPr/>
          </p:nvSpPr>
          <p:spPr bwMode="gray">
            <a:xfrm>
              <a:off x="7167316" y="3262354"/>
              <a:ext cx="54997" cy="61206"/>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Lst>
              <a:ahLst/>
              <a:cxnLst>
                <a:cxn ang="0">
                  <a:pos x="T0" y="T1"/>
                </a:cxn>
                <a:cxn ang="0">
                  <a:pos x="T2" y="T3"/>
                </a:cxn>
                <a:cxn ang="0">
                  <a:pos x="T4" y="T5"/>
                </a:cxn>
                <a:cxn ang="0">
                  <a:pos x="T6" y="T7"/>
                </a:cxn>
                <a:cxn ang="0">
                  <a:pos x="T8" y="T9"/>
                </a:cxn>
                <a:cxn ang="0">
                  <a:pos x="T10" y="T11"/>
                </a:cxn>
              </a:cxnLst>
              <a:rect l="0" t="0" r="r" b="b"/>
              <a:pathLst>
                <a:path w="33" h="41">
                  <a:moveTo>
                    <a:pt x="32" y="40"/>
                  </a:moveTo>
                  <a:lnTo>
                    <a:pt x="8" y="40"/>
                  </a:lnTo>
                  <a:lnTo>
                    <a:pt x="8" y="24"/>
                  </a:lnTo>
                  <a:lnTo>
                    <a:pt x="0" y="0"/>
                  </a:lnTo>
                  <a:lnTo>
                    <a:pt x="24" y="8"/>
                  </a:lnTo>
                  <a:lnTo>
                    <a:pt x="3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8" name="Freeform 14"/>
            <p:cNvSpPr/>
            <p:nvPr/>
          </p:nvSpPr>
          <p:spPr bwMode="gray">
            <a:xfrm>
              <a:off x="7038543" y="3479978"/>
              <a:ext cx="698859" cy="436608"/>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9" name="Freeform 15"/>
            <p:cNvSpPr/>
            <p:nvPr/>
          </p:nvSpPr>
          <p:spPr bwMode="gray">
            <a:xfrm>
              <a:off x="7182071" y="3829536"/>
              <a:ext cx="579476" cy="482854"/>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0" name="Freeform 16"/>
            <p:cNvSpPr/>
            <p:nvPr/>
          </p:nvSpPr>
          <p:spPr bwMode="invGray">
            <a:xfrm>
              <a:off x="7658260" y="4215818"/>
              <a:ext cx="103287" cy="82970"/>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Lst>
              <a:ahLst/>
              <a:cxnLst>
                <a:cxn ang="0">
                  <a:pos x="T0" y="T1"/>
                </a:cxn>
                <a:cxn ang="0">
                  <a:pos x="T2" y="T3"/>
                </a:cxn>
                <a:cxn ang="0">
                  <a:pos x="T4" y="T5"/>
                </a:cxn>
                <a:cxn ang="0">
                  <a:pos x="T6" y="T7"/>
                </a:cxn>
                <a:cxn ang="0">
                  <a:pos x="T8" y="T9"/>
                </a:cxn>
                <a:cxn ang="0">
                  <a:pos x="T10" y="T11"/>
                </a:cxn>
              </a:cxnLst>
              <a:rect l="0" t="0" r="r" b="b"/>
              <a:pathLst>
                <a:path w="65" h="57">
                  <a:moveTo>
                    <a:pt x="24" y="0"/>
                  </a:moveTo>
                  <a:lnTo>
                    <a:pt x="0" y="40"/>
                  </a:lnTo>
                  <a:lnTo>
                    <a:pt x="24" y="56"/>
                  </a:lnTo>
                  <a:lnTo>
                    <a:pt x="64" y="40"/>
                  </a:lnTo>
                  <a:lnTo>
                    <a:pt x="64" y="24"/>
                  </a:lnTo>
                  <a:lnTo>
                    <a:pt x="24"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01" name="Freeform 17"/>
            <p:cNvSpPr/>
            <p:nvPr/>
          </p:nvSpPr>
          <p:spPr bwMode="gray">
            <a:xfrm>
              <a:off x="7400715" y="4274305"/>
              <a:ext cx="386317" cy="447489"/>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2" name="Freeform 18"/>
            <p:cNvSpPr/>
            <p:nvPr/>
          </p:nvSpPr>
          <p:spPr bwMode="gray">
            <a:xfrm>
              <a:off x="7206216" y="4625224"/>
              <a:ext cx="439972" cy="556301"/>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3" name="Freeform 19"/>
            <p:cNvSpPr/>
            <p:nvPr/>
          </p:nvSpPr>
          <p:spPr bwMode="gray">
            <a:xfrm>
              <a:off x="6535526" y="4974782"/>
              <a:ext cx="814217" cy="579424"/>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accent2">
                <a:lumMod val="40000"/>
                <a:lumOff val="60000"/>
                <a:alpha val="34000"/>
              </a:schemeClr>
            </a:solidFill>
            <a:ln w="5080">
              <a:solidFill>
                <a:schemeClr val="accent2">
                  <a:lumMod val="60000"/>
                  <a:lumOff val="40000"/>
                  <a:alpha val="34000"/>
                </a:schemeClr>
              </a:solidFill>
            </a:ln>
            <a:effectLst/>
          </p:spPr>
          <p:txBody>
            <a:bodyPr/>
            <a:lstStyle/>
            <a:p>
              <a:endParaRPr lang="zh-CN" altLang="en-US">
                <a:solidFill>
                  <a:srgbClr val="EB7D7E"/>
                </a:solidFill>
              </a:endParaRPr>
            </a:p>
          </p:txBody>
        </p:sp>
        <p:sp>
          <p:nvSpPr>
            <p:cNvPr id="104" name="Freeform 20"/>
            <p:cNvSpPr/>
            <p:nvPr/>
          </p:nvSpPr>
          <p:spPr bwMode="gray">
            <a:xfrm>
              <a:off x="5993609" y="4865970"/>
              <a:ext cx="802145" cy="579424"/>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5" name="Freeform 21"/>
            <p:cNvSpPr/>
            <p:nvPr/>
          </p:nvSpPr>
          <p:spPr bwMode="invGray">
            <a:xfrm>
              <a:off x="5917150" y="4540895"/>
              <a:ext cx="595572" cy="533179"/>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6" name="Freeform 22"/>
            <p:cNvSpPr/>
            <p:nvPr/>
          </p:nvSpPr>
          <p:spPr bwMode="invGray">
            <a:xfrm>
              <a:off x="5245120" y="4504170"/>
              <a:ext cx="917503" cy="928983"/>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7" name="Freeform 23"/>
            <p:cNvSpPr/>
            <p:nvPr/>
          </p:nvSpPr>
          <p:spPr bwMode="invGray">
            <a:xfrm>
              <a:off x="3532178" y="3429652"/>
              <a:ext cx="1950365" cy="1183331"/>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08" name="Freeform 24"/>
            <p:cNvSpPr/>
            <p:nvPr/>
          </p:nvSpPr>
          <p:spPr bwMode="gray">
            <a:xfrm>
              <a:off x="5364502" y="3913865"/>
              <a:ext cx="1224680" cy="953466"/>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9" name="Freeform 25"/>
            <p:cNvSpPr/>
            <p:nvPr/>
          </p:nvSpPr>
          <p:spPr bwMode="invGray">
            <a:xfrm>
              <a:off x="4654913" y="3250112"/>
              <a:ext cx="1264920" cy="930343"/>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10" name="Freeform 26"/>
            <p:cNvSpPr/>
            <p:nvPr/>
          </p:nvSpPr>
          <p:spPr bwMode="gray">
            <a:xfrm>
              <a:off x="6948671" y="4430722"/>
              <a:ext cx="492286" cy="643351"/>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1" name="Freeform 27"/>
            <p:cNvSpPr/>
            <p:nvPr/>
          </p:nvSpPr>
          <p:spPr bwMode="gray">
            <a:xfrm>
              <a:off x="6457726" y="4430722"/>
              <a:ext cx="568745" cy="631110"/>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2" name="Freeform 28"/>
            <p:cNvSpPr/>
            <p:nvPr/>
          </p:nvSpPr>
          <p:spPr bwMode="gray">
            <a:xfrm>
              <a:off x="6408095" y="4071643"/>
              <a:ext cx="787390" cy="481493"/>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3" name="Freeform 29"/>
            <p:cNvSpPr/>
            <p:nvPr/>
          </p:nvSpPr>
          <p:spPr bwMode="gray">
            <a:xfrm>
              <a:off x="7038543" y="3901624"/>
              <a:ext cx="490945" cy="580784"/>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4" name="Freeform 30"/>
            <p:cNvSpPr/>
            <p:nvPr/>
          </p:nvSpPr>
          <p:spPr bwMode="gray">
            <a:xfrm>
              <a:off x="6601254" y="3720724"/>
              <a:ext cx="607645" cy="542700"/>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15" name="Freeform 31"/>
            <p:cNvSpPr/>
            <p:nvPr/>
          </p:nvSpPr>
          <p:spPr bwMode="invGray">
            <a:xfrm>
              <a:off x="6589182" y="3226990"/>
              <a:ext cx="401072" cy="689596"/>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6" name="Freeform 32"/>
            <p:cNvSpPr/>
            <p:nvPr/>
          </p:nvSpPr>
          <p:spPr bwMode="gray">
            <a:xfrm>
              <a:off x="6162623" y="3346683"/>
              <a:ext cx="517772" cy="916741"/>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7" name="Freeform 33"/>
            <p:cNvSpPr/>
            <p:nvPr/>
          </p:nvSpPr>
          <p:spPr bwMode="invGray">
            <a:xfrm>
              <a:off x="6066044" y="3358924"/>
              <a:ext cx="283031" cy="471973"/>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8" name="Freeform 34"/>
            <p:cNvSpPr/>
            <p:nvPr/>
          </p:nvSpPr>
          <p:spPr bwMode="invGray">
            <a:xfrm>
              <a:off x="5053302" y="2889673"/>
              <a:ext cx="1381620" cy="1266299"/>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9" name="Freeform 35"/>
            <p:cNvSpPr/>
            <p:nvPr/>
          </p:nvSpPr>
          <p:spPr bwMode="invGray">
            <a:xfrm>
              <a:off x="5491933" y="1719943"/>
              <a:ext cx="2295099" cy="1870206"/>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0" name="Freeform 36"/>
            <p:cNvSpPr/>
            <p:nvPr/>
          </p:nvSpPr>
          <p:spPr bwMode="invGray">
            <a:xfrm>
              <a:off x="3377920" y="2034138"/>
              <a:ext cx="2050968" cy="1556012"/>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chemeClr val="accent2">
                <a:lumMod val="40000"/>
                <a:lumOff val="60000"/>
                <a:alpha val="34000"/>
              </a:schemeClr>
            </a:solidFill>
            <a:ln w="5080" cap="rnd" cmpd="sng">
              <a:solidFill>
                <a:schemeClr val="accent2">
                  <a:lumMod val="20000"/>
                  <a:lumOff val="80000"/>
                  <a:alpha val="34000"/>
                </a:schemeClr>
              </a:solidFill>
              <a:prstDash val="solid"/>
              <a:round/>
            </a:ln>
            <a:effectLst/>
          </p:spPr>
          <p:txBody>
            <a:bodyPr/>
            <a:lstStyle/>
            <a:p>
              <a:endParaRPr lang="zh-CN" altLang="en-US">
                <a:solidFill>
                  <a:srgbClr val="EB7D7E"/>
                </a:solidFill>
              </a:endParaRPr>
            </a:p>
          </p:txBody>
        </p:sp>
        <p:sp>
          <p:nvSpPr>
            <p:cNvPr id="121" name="台湾37"/>
            <p:cNvSpPr/>
            <p:nvPr/>
          </p:nvSpPr>
          <p:spPr bwMode="invGray">
            <a:xfrm>
              <a:off x="7646188" y="4890453"/>
              <a:ext cx="205231" cy="389003"/>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grpSp>
      <p:sp>
        <p:nvSpPr>
          <p:cNvPr id="7171" name="文本框 2"/>
          <p:cNvSpPr>
            <a:spLocks noChangeArrowheads="1"/>
          </p:cNvSpPr>
          <p:nvPr/>
        </p:nvSpPr>
        <p:spPr bwMode="auto">
          <a:xfrm>
            <a:off x="384949" y="55106"/>
            <a:ext cx="4248151" cy="566046"/>
          </a:xfrm>
          <a:prstGeom prst="rect">
            <a:avLst/>
          </a:prstGeom>
          <a:noFill/>
          <a:ln w="9525">
            <a:noFill/>
            <a:miter lim="800000"/>
            <a:headEnd/>
            <a:tailEnd/>
          </a:ln>
        </p:spPr>
        <p:txBody>
          <a:bodyPr lIns="88132" tIns="44066" rIns="88132" bIns="44066">
            <a:spAutoFit/>
          </a:bodyPr>
          <a:lstStyle/>
          <a:p>
            <a:pPr eaLnBrk="1" hangingPunct="1"/>
            <a:r>
              <a:rPr lang="zh-CN" altLang="en-US" sz="3100" b="1" dirty="0" smtClean="0">
                <a:solidFill>
                  <a:schemeClr val="bg1"/>
                </a:solidFill>
                <a:latin typeface="微软雅黑" pitchFamily="34" charset="-122"/>
                <a:ea typeface="微软雅黑" pitchFamily="34" charset="-122"/>
                <a:sym typeface="Arial" charset="0"/>
              </a:rPr>
              <a:t>主要内容</a:t>
            </a:r>
            <a:endParaRPr lang="zh-CN" altLang="en-US" sz="3100" b="1" dirty="0">
              <a:solidFill>
                <a:schemeClr val="bg1"/>
              </a:solidFill>
              <a:latin typeface="微软雅黑" pitchFamily="34" charset="-122"/>
              <a:ea typeface="微软雅黑" pitchFamily="34" charset="-122"/>
              <a:sym typeface="Arial" charset="0"/>
            </a:endParaRPr>
          </a:p>
        </p:txBody>
      </p:sp>
      <p:sp>
        <p:nvSpPr>
          <p:cNvPr id="37" name="Oval 16"/>
          <p:cNvSpPr>
            <a:spLocks noChangeArrowheads="1"/>
          </p:cNvSpPr>
          <p:nvPr/>
        </p:nvSpPr>
        <p:spPr bwMode="auto">
          <a:xfrm>
            <a:off x="1357290" y="2470546"/>
            <a:ext cx="922781" cy="860822"/>
          </a:xfrm>
          <a:prstGeom prst="ellipse">
            <a:avLst/>
          </a:prstGeom>
          <a:solidFill>
            <a:schemeClr val="bg2"/>
          </a:solidFill>
          <a:ln w="6350">
            <a:solidFill>
              <a:schemeClr val="accent2"/>
            </a:solidFill>
            <a:round/>
            <a:headEnd/>
            <a:tailEnd/>
          </a:ln>
        </p:spPr>
        <p:txBody>
          <a:bodyPr lIns="88132" tIns="44066" rIns="88132" bIns="44066"/>
          <a:lstStyle/>
          <a:p>
            <a:endParaRPr lang="zh-CN" altLang="en-US">
              <a:solidFill>
                <a:schemeClr val="accent1"/>
              </a:solidFill>
            </a:endParaRPr>
          </a:p>
        </p:txBody>
      </p:sp>
      <p:grpSp>
        <p:nvGrpSpPr>
          <p:cNvPr id="5" name="组合 24"/>
          <p:cNvGrpSpPr>
            <a:grpSpLocks/>
          </p:cNvGrpSpPr>
          <p:nvPr/>
        </p:nvGrpSpPr>
        <p:grpSpPr bwMode="auto">
          <a:xfrm>
            <a:off x="3915920" y="3471469"/>
            <a:ext cx="3503483" cy="446276"/>
            <a:chOff x="0" y="-33834"/>
            <a:chExt cx="3695125" cy="594443"/>
          </a:xfrm>
        </p:grpSpPr>
        <p:sp>
          <p:nvSpPr>
            <p:cNvPr id="42" name="Freeform 11"/>
            <p:cNvSpPr>
              <a:spLocks/>
            </p:cNvSpPr>
            <p:nvPr/>
          </p:nvSpPr>
          <p:spPr bwMode="auto">
            <a:xfrm>
              <a:off x="0" y="0"/>
              <a:ext cx="3695125" cy="526527"/>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40"/>
                <a:gd name="T28" fmla="*/ 0 h 692"/>
                <a:gd name="T29" fmla="*/ 2740 w 2740"/>
                <a:gd name="T30" fmla="*/ 692 h 6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9525">
              <a:noFill/>
              <a:round/>
              <a:headEnd/>
              <a:tailEnd/>
            </a:ln>
          </p:spPr>
          <p:txBody>
            <a:bodyPr/>
            <a:lstStyle/>
            <a:p>
              <a:endParaRPr lang="zh-CN" altLang="en-US"/>
            </a:p>
          </p:txBody>
        </p:sp>
        <p:sp>
          <p:nvSpPr>
            <p:cNvPr id="43" name="TextBox 26"/>
            <p:cNvSpPr txBox="1">
              <a:spLocks noChangeArrowheads="1"/>
            </p:cNvSpPr>
            <p:nvPr/>
          </p:nvSpPr>
          <p:spPr bwMode="auto">
            <a:xfrm>
              <a:off x="244694" y="-33834"/>
              <a:ext cx="2480577" cy="594443"/>
            </a:xfrm>
            <a:prstGeom prst="rect">
              <a:avLst/>
            </a:prstGeom>
            <a:noFill/>
            <a:ln w="9525">
              <a:noFill/>
              <a:miter lim="800000"/>
              <a:headEnd/>
              <a:tailEnd/>
            </a:ln>
          </p:spPr>
          <p:txBody>
            <a:bodyPr wrap="none">
              <a:spAutoFit/>
            </a:bodyPr>
            <a:lstStyle/>
            <a:p>
              <a:r>
                <a:rPr lang="en-US" altLang="zh-CN" sz="2300" dirty="0" smtClean="0">
                  <a:solidFill>
                    <a:srgbClr val="FF0000"/>
                  </a:solidFill>
                  <a:latin typeface="微软雅黑" pitchFamily="34" charset="-122"/>
                  <a:ea typeface="微软雅黑" pitchFamily="34" charset="-122"/>
                </a:rPr>
                <a:t>2</a:t>
              </a:r>
              <a:r>
                <a:rPr lang="zh-CN" altLang="en-US" sz="2300" dirty="0" smtClean="0">
                  <a:solidFill>
                    <a:srgbClr val="FF0000"/>
                  </a:solidFill>
                  <a:latin typeface="微软雅黑" pitchFamily="34" charset="-122"/>
                  <a:ea typeface="微软雅黑" pitchFamily="34" charset="-122"/>
                </a:rPr>
                <a:t>、句  柄  泄  露</a:t>
              </a:r>
              <a:endParaRPr lang="zh-CN" altLang="en-US" sz="2300" dirty="0">
                <a:solidFill>
                  <a:srgbClr val="FF0000"/>
                </a:solidFill>
                <a:latin typeface="微软雅黑" pitchFamily="34" charset="-122"/>
                <a:ea typeface="微软雅黑" pitchFamily="34" charset="-122"/>
              </a:endParaRPr>
            </a:p>
          </p:txBody>
        </p:sp>
      </p:grpSp>
      <p:sp>
        <p:nvSpPr>
          <p:cNvPr id="47" name="TextBox 37"/>
          <p:cNvSpPr txBox="1">
            <a:spLocks noChangeArrowheads="1"/>
          </p:cNvSpPr>
          <p:nvPr/>
        </p:nvSpPr>
        <p:spPr bwMode="auto">
          <a:xfrm>
            <a:off x="1357290" y="2643188"/>
            <a:ext cx="870483" cy="504491"/>
          </a:xfrm>
          <a:prstGeom prst="rect">
            <a:avLst/>
          </a:prstGeom>
          <a:noFill/>
          <a:ln w="9525">
            <a:noFill/>
            <a:miter lim="800000"/>
            <a:headEnd/>
            <a:tailEnd/>
          </a:ln>
        </p:spPr>
        <p:txBody>
          <a:bodyPr wrap="none" lIns="88132" tIns="44066" rIns="88132" bIns="44066">
            <a:spAutoFit/>
          </a:bodyPr>
          <a:lstStyle/>
          <a:p>
            <a:r>
              <a:rPr lang="zh-CN" altLang="en-US" sz="2700" b="1" dirty="0" smtClean="0">
                <a:solidFill>
                  <a:srgbClr val="00B050"/>
                </a:solidFill>
                <a:latin typeface="微软雅黑" pitchFamily="34" charset="-122"/>
                <a:ea typeface="微软雅黑" pitchFamily="34" charset="-122"/>
              </a:rPr>
              <a:t>目录</a:t>
            </a:r>
            <a:endParaRPr lang="zh-CN" altLang="en-US" sz="2700" b="1" dirty="0">
              <a:solidFill>
                <a:srgbClr val="00B050"/>
              </a:solidFill>
              <a:latin typeface="微软雅黑" pitchFamily="34" charset="-122"/>
              <a:ea typeface="微软雅黑" pitchFamily="34" charset="-122"/>
            </a:endParaRPr>
          </a:p>
        </p:txBody>
      </p:sp>
      <p:grpSp>
        <p:nvGrpSpPr>
          <p:cNvPr id="6" name="组合 30"/>
          <p:cNvGrpSpPr>
            <a:grpSpLocks/>
          </p:cNvGrpSpPr>
          <p:nvPr/>
        </p:nvGrpSpPr>
        <p:grpSpPr bwMode="auto">
          <a:xfrm>
            <a:off x="3914229" y="1823633"/>
            <a:ext cx="3505174" cy="446276"/>
            <a:chOff x="69462" y="-33737"/>
            <a:chExt cx="3174937" cy="592765"/>
          </a:xfrm>
        </p:grpSpPr>
        <p:sp>
          <p:nvSpPr>
            <p:cNvPr id="50" name="Freeform 12"/>
            <p:cNvSpPr>
              <a:spLocks/>
            </p:cNvSpPr>
            <p:nvPr/>
          </p:nvSpPr>
          <p:spPr bwMode="auto">
            <a:xfrm>
              <a:off x="69462" y="0"/>
              <a:ext cx="3174937" cy="525040"/>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40"/>
                <a:gd name="T28" fmla="*/ 0 h 692"/>
                <a:gd name="T29" fmla="*/ 2740 w 2740"/>
                <a:gd name="T30" fmla="*/ 692 h 6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9525">
              <a:noFill/>
              <a:round/>
              <a:headEnd/>
              <a:tailEnd/>
            </a:ln>
          </p:spPr>
          <p:txBody>
            <a:bodyPr/>
            <a:lstStyle/>
            <a:p>
              <a:endParaRPr lang="zh-CN" altLang="en-US"/>
            </a:p>
          </p:txBody>
        </p:sp>
        <p:sp>
          <p:nvSpPr>
            <p:cNvPr id="51" name="TextBox 32"/>
            <p:cNvSpPr txBox="1">
              <a:spLocks noChangeArrowheads="1"/>
            </p:cNvSpPr>
            <p:nvPr/>
          </p:nvSpPr>
          <p:spPr bwMode="auto">
            <a:xfrm>
              <a:off x="264536" y="-33737"/>
              <a:ext cx="2130341" cy="592765"/>
            </a:xfrm>
            <a:prstGeom prst="rect">
              <a:avLst/>
            </a:prstGeom>
            <a:noFill/>
            <a:ln w="9525">
              <a:noFill/>
              <a:miter lim="800000"/>
              <a:headEnd/>
              <a:tailEnd/>
            </a:ln>
          </p:spPr>
          <p:txBody>
            <a:bodyPr wrap="none">
              <a:spAutoFit/>
            </a:bodyPr>
            <a:lstStyle/>
            <a:p>
              <a:r>
                <a:rPr lang="en-US" altLang="zh-CN" sz="2300" dirty="0" smtClean="0">
                  <a:solidFill>
                    <a:srgbClr val="FFC000"/>
                  </a:solidFill>
                  <a:latin typeface="微软雅黑" pitchFamily="34" charset="-122"/>
                  <a:ea typeface="微软雅黑" pitchFamily="34" charset="-122"/>
                </a:rPr>
                <a:t>1</a:t>
              </a:r>
              <a:r>
                <a:rPr lang="zh-CN" altLang="en-US" sz="2300" dirty="0" smtClean="0">
                  <a:solidFill>
                    <a:srgbClr val="FFC000"/>
                  </a:solidFill>
                  <a:latin typeface="微软雅黑" pitchFamily="34" charset="-122"/>
                  <a:ea typeface="微软雅黑" pitchFamily="34" charset="-122"/>
                </a:rPr>
                <a:t>、并  发  问  题</a:t>
              </a:r>
              <a:endParaRPr lang="zh-CN" altLang="en-US" sz="2300" dirty="0">
                <a:solidFill>
                  <a:srgbClr val="FFC000"/>
                </a:solidFill>
                <a:latin typeface="微软雅黑" pitchFamily="34" charset="-122"/>
                <a:ea typeface="微软雅黑" pitchFamily="34" charset="-122"/>
              </a:endParaRPr>
            </a:p>
          </p:txBody>
        </p:sp>
      </p:grpSp>
      <p:sp>
        <p:nvSpPr>
          <p:cNvPr id="52" name="Freeform 14"/>
          <p:cNvSpPr>
            <a:spLocks/>
          </p:cNvSpPr>
          <p:nvPr/>
        </p:nvSpPr>
        <p:spPr bwMode="auto">
          <a:xfrm>
            <a:off x="2397545" y="1714497"/>
            <a:ext cx="1276350" cy="2288381"/>
          </a:xfrm>
          <a:custGeom>
            <a:avLst/>
            <a:gdLst>
              <a:gd name="T0" fmla="*/ 0 w 820"/>
              <a:gd name="T1" fmla="*/ 1728 h 3366"/>
              <a:gd name="T2" fmla="*/ 261 w 820"/>
              <a:gd name="T3" fmla="*/ 1854 h 3366"/>
              <a:gd name="T4" fmla="*/ 328 w 820"/>
              <a:gd name="T5" fmla="*/ 2144 h 3366"/>
              <a:gd name="T6" fmla="*/ 328 w 820"/>
              <a:gd name="T7" fmla="*/ 2785 h 3366"/>
              <a:gd name="T8" fmla="*/ 448 w 820"/>
              <a:gd name="T9" fmla="*/ 3239 h 3366"/>
              <a:gd name="T10" fmla="*/ 820 w 820"/>
              <a:gd name="T11" fmla="*/ 3366 h 3366"/>
              <a:gd name="T12" fmla="*/ 820 w 820"/>
              <a:gd name="T13" fmla="*/ 3262 h 3366"/>
              <a:gd name="T14" fmla="*/ 537 w 820"/>
              <a:gd name="T15" fmla="*/ 3150 h 3366"/>
              <a:gd name="T16" fmla="*/ 462 w 820"/>
              <a:gd name="T17" fmla="*/ 2845 h 3366"/>
              <a:gd name="T18" fmla="*/ 462 w 820"/>
              <a:gd name="T19" fmla="*/ 2115 h 3366"/>
              <a:gd name="T20" fmla="*/ 366 w 820"/>
              <a:gd name="T21" fmla="*/ 1802 h 3366"/>
              <a:gd name="T22" fmla="*/ 134 w 820"/>
              <a:gd name="T23" fmla="*/ 1698 h 3366"/>
              <a:gd name="T24" fmla="*/ 134 w 820"/>
              <a:gd name="T25" fmla="*/ 1668 h 3366"/>
              <a:gd name="T26" fmla="*/ 358 w 820"/>
              <a:gd name="T27" fmla="*/ 1578 h 3366"/>
              <a:gd name="T28" fmla="*/ 462 w 820"/>
              <a:gd name="T29" fmla="*/ 1251 h 3366"/>
              <a:gd name="T30" fmla="*/ 462 w 820"/>
              <a:gd name="T31" fmla="*/ 521 h 3366"/>
              <a:gd name="T32" fmla="*/ 537 w 820"/>
              <a:gd name="T33" fmla="*/ 208 h 3366"/>
              <a:gd name="T34" fmla="*/ 820 w 820"/>
              <a:gd name="T35" fmla="*/ 104 h 3366"/>
              <a:gd name="T36" fmla="*/ 820 w 820"/>
              <a:gd name="T37" fmla="*/ 0 h 3366"/>
              <a:gd name="T38" fmla="*/ 448 w 820"/>
              <a:gd name="T39" fmla="*/ 126 h 3366"/>
              <a:gd name="T40" fmla="*/ 328 w 820"/>
              <a:gd name="T41" fmla="*/ 581 h 3366"/>
              <a:gd name="T42" fmla="*/ 328 w 820"/>
              <a:gd name="T43" fmla="*/ 1221 h 3366"/>
              <a:gd name="T44" fmla="*/ 254 w 820"/>
              <a:gd name="T45" fmla="*/ 1519 h 3366"/>
              <a:gd name="T46" fmla="*/ 0 w 820"/>
              <a:gd name="T47" fmla="*/ 1638 h 3366"/>
              <a:gd name="T48" fmla="*/ 0 w 820"/>
              <a:gd name="T49" fmla="*/ 1728 h 33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0"/>
              <a:gd name="T76" fmla="*/ 0 h 3366"/>
              <a:gd name="T77" fmla="*/ 820 w 820"/>
              <a:gd name="T78" fmla="*/ 3366 h 33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0" h="3366">
                <a:moveTo>
                  <a:pt x="0" y="1728"/>
                </a:moveTo>
                <a:cubicBezTo>
                  <a:pt x="129" y="1738"/>
                  <a:pt x="216" y="1780"/>
                  <a:pt x="261" y="1854"/>
                </a:cubicBezTo>
                <a:cubicBezTo>
                  <a:pt x="306" y="1928"/>
                  <a:pt x="328" y="2026"/>
                  <a:pt x="328" y="2144"/>
                </a:cubicBezTo>
                <a:lnTo>
                  <a:pt x="328" y="2785"/>
                </a:lnTo>
                <a:cubicBezTo>
                  <a:pt x="328" y="3004"/>
                  <a:pt x="368" y="3155"/>
                  <a:pt x="448" y="3239"/>
                </a:cubicBezTo>
                <a:cubicBezTo>
                  <a:pt x="527" y="3324"/>
                  <a:pt x="651" y="3366"/>
                  <a:pt x="820" y="3366"/>
                </a:cubicBezTo>
                <a:lnTo>
                  <a:pt x="820" y="3262"/>
                </a:lnTo>
                <a:cubicBezTo>
                  <a:pt x="681" y="3262"/>
                  <a:pt x="586" y="3224"/>
                  <a:pt x="537" y="3150"/>
                </a:cubicBezTo>
                <a:cubicBezTo>
                  <a:pt x="487" y="3075"/>
                  <a:pt x="462" y="2974"/>
                  <a:pt x="462" y="2845"/>
                </a:cubicBezTo>
                <a:lnTo>
                  <a:pt x="462" y="2115"/>
                </a:lnTo>
                <a:cubicBezTo>
                  <a:pt x="462" y="1976"/>
                  <a:pt x="430" y="1871"/>
                  <a:pt x="366" y="1802"/>
                </a:cubicBezTo>
                <a:cubicBezTo>
                  <a:pt x="301" y="1733"/>
                  <a:pt x="224" y="1698"/>
                  <a:pt x="134" y="1698"/>
                </a:cubicBezTo>
                <a:lnTo>
                  <a:pt x="134" y="1668"/>
                </a:lnTo>
                <a:cubicBezTo>
                  <a:pt x="214" y="1668"/>
                  <a:pt x="289" y="1638"/>
                  <a:pt x="358" y="1578"/>
                </a:cubicBezTo>
                <a:cubicBezTo>
                  <a:pt x="427" y="1519"/>
                  <a:pt x="462" y="1410"/>
                  <a:pt x="462" y="1251"/>
                </a:cubicBezTo>
                <a:lnTo>
                  <a:pt x="462" y="521"/>
                </a:lnTo>
                <a:cubicBezTo>
                  <a:pt x="462" y="382"/>
                  <a:pt x="487" y="277"/>
                  <a:pt x="537" y="208"/>
                </a:cubicBezTo>
                <a:cubicBezTo>
                  <a:pt x="586" y="139"/>
                  <a:pt x="681" y="104"/>
                  <a:pt x="820" y="104"/>
                </a:cubicBezTo>
                <a:lnTo>
                  <a:pt x="820" y="0"/>
                </a:lnTo>
                <a:cubicBezTo>
                  <a:pt x="651" y="0"/>
                  <a:pt x="527" y="42"/>
                  <a:pt x="448" y="126"/>
                </a:cubicBezTo>
                <a:cubicBezTo>
                  <a:pt x="368" y="211"/>
                  <a:pt x="328" y="362"/>
                  <a:pt x="328" y="581"/>
                </a:cubicBezTo>
                <a:lnTo>
                  <a:pt x="328" y="1221"/>
                </a:lnTo>
                <a:cubicBezTo>
                  <a:pt x="328" y="1360"/>
                  <a:pt x="303" y="1459"/>
                  <a:pt x="254" y="1519"/>
                </a:cubicBezTo>
                <a:cubicBezTo>
                  <a:pt x="204" y="1578"/>
                  <a:pt x="120" y="1618"/>
                  <a:pt x="0" y="1638"/>
                </a:cubicBezTo>
                <a:lnTo>
                  <a:pt x="0" y="1728"/>
                </a:lnTo>
                <a:close/>
              </a:path>
            </a:pathLst>
          </a:custGeom>
          <a:solidFill>
            <a:schemeClr val="accent1"/>
          </a:solidFill>
          <a:ln w="9525">
            <a:noFill/>
            <a:round/>
            <a:headEnd/>
            <a:tailEnd/>
          </a:ln>
        </p:spPr>
        <p:txBody>
          <a:bodyPr lIns="88132" tIns="44066" rIns="88132" bIns="44066"/>
          <a:lstStyle/>
          <a:p>
            <a:endParaRPr lang="zh-CN" altLang="en-US"/>
          </a:p>
        </p:txBody>
      </p:sp>
      <p:sp>
        <p:nvSpPr>
          <p:cNvPr id="192" name="灯片编号占位符 191"/>
          <p:cNvSpPr>
            <a:spLocks noGrp="1"/>
          </p:cNvSpPr>
          <p:nvPr>
            <p:ph type="sldNum" sz="quarter" idx="12"/>
          </p:nvPr>
        </p:nvSpPr>
        <p:spPr/>
        <p:txBody>
          <a:bodyPr/>
          <a:lstStyle/>
          <a:p>
            <a:pPr>
              <a:defRPr/>
            </a:pPr>
            <a:fld id="{079984E7-2604-47D6-B93B-DC1A2A8F7BE8}" type="slidenum">
              <a:rPr lang="zh-CN" altLang="en-US" smtClean="0"/>
              <a:pPr>
                <a:defRPr/>
              </a:pPr>
              <a:t>13</a:t>
            </a:fld>
            <a:endParaRPr lang="en-US" dirty="0"/>
          </a:p>
        </p:txBody>
      </p:sp>
      <p:sp>
        <p:nvSpPr>
          <p:cNvPr id="193" name="页脚占位符 19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en-US" altLang="zh-CN" dirty="0" smtClean="0"/>
          </a:p>
        </p:txBody>
      </p:sp>
    </p:spTree>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14</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调试工具</a:t>
            </a:r>
            <a:endParaRPr lang="zh-CN" altLang="en-US" dirty="0" smtClean="0"/>
          </a:p>
        </p:txBody>
      </p:sp>
      <p:pic>
        <p:nvPicPr>
          <p:cNvPr id="2050" name="Picture 2"/>
          <p:cNvPicPr>
            <a:picLocks noChangeAspect="1" noChangeArrowheads="1"/>
          </p:cNvPicPr>
          <p:nvPr/>
        </p:nvPicPr>
        <p:blipFill>
          <a:blip r:embed="rId3"/>
          <a:srcRect/>
          <a:stretch>
            <a:fillRect/>
          </a:stretch>
        </p:blipFill>
        <p:spPr bwMode="auto">
          <a:xfrm>
            <a:off x="1424090" y="1114425"/>
            <a:ext cx="3224109" cy="19780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234815" y="2642036"/>
            <a:ext cx="3538923" cy="2041089"/>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4800599" y="1581150"/>
            <a:ext cx="4073525" cy="2723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15</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 </a:t>
            </a:r>
            <a:r>
              <a:rPr lang="en-US" altLang="zh-CN" sz="2400" dirty="0" smtClean="0">
                <a:latin typeface="微软雅黑" pitchFamily="34" charset="-122"/>
                <a:ea typeface="微软雅黑" pitchFamily="34" charset="-122"/>
                <a:sym typeface="Arial" charset="0"/>
              </a:rPr>
              <a:t>1</a:t>
            </a:r>
            <a:endParaRPr lang="zh-CN" altLang="en-US" dirty="0" smtClean="0"/>
          </a:p>
        </p:txBody>
      </p:sp>
      <p:pic>
        <p:nvPicPr>
          <p:cNvPr id="3074" name="Picture 2" descr="C:\Users\Administrator\Desktop\handle2.png"/>
          <p:cNvPicPr>
            <a:picLocks noChangeAspect="1" noChangeArrowheads="1"/>
          </p:cNvPicPr>
          <p:nvPr/>
        </p:nvPicPr>
        <p:blipFill>
          <a:blip r:embed="rId3"/>
          <a:srcRect/>
          <a:stretch>
            <a:fillRect/>
          </a:stretch>
        </p:blipFill>
        <p:spPr bwMode="auto">
          <a:xfrm>
            <a:off x="1333500" y="633940"/>
            <a:ext cx="6651760" cy="4509559"/>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16</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 </a:t>
            </a:r>
            <a:r>
              <a:rPr lang="en-US" altLang="zh-CN" sz="2400" dirty="0" smtClean="0">
                <a:latin typeface="微软雅黑" pitchFamily="34" charset="-122"/>
                <a:ea typeface="微软雅黑" pitchFamily="34" charset="-122"/>
                <a:sym typeface="Arial" charset="0"/>
              </a:rPr>
              <a:t>1</a:t>
            </a:r>
            <a:endParaRPr lang="zh-CN" altLang="en-US" dirty="0" smtClean="0"/>
          </a:p>
        </p:txBody>
      </p:sp>
      <p:pic>
        <p:nvPicPr>
          <p:cNvPr id="4098" name="Picture 2"/>
          <p:cNvPicPr>
            <a:picLocks noChangeAspect="1" noChangeArrowheads="1"/>
          </p:cNvPicPr>
          <p:nvPr/>
        </p:nvPicPr>
        <p:blipFill>
          <a:blip r:embed="rId3"/>
          <a:srcRect/>
          <a:stretch>
            <a:fillRect/>
          </a:stretch>
        </p:blipFill>
        <p:spPr bwMode="auto">
          <a:xfrm>
            <a:off x="906322" y="788456"/>
            <a:ext cx="6775591" cy="40812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17</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 </a:t>
            </a:r>
            <a:r>
              <a:rPr lang="en-US" altLang="zh-CN" sz="2400" dirty="0" smtClean="0">
                <a:latin typeface="微软雅黑" pitchFamily="34" charset="-122"/>
                <a:ea typeface="微软雅黑" pitchFamily="34" charset="-122"/>
                <a:sym typeface="Arial" charset="0"/>
              </a:rPr>
              <a:t>1</a:t>
            </a:r>
            <a:endParaRPr lang="zh-CN" altLang="en-US" dirty="0" smtClean="0"/>
          </a:p>
        </p:txBody>
      </p:sp>
      <p:pic>
        <p:nvPicPr>
          <p:cNvPr id="4099" name="Picture 3"/>
          <p:cNvPicPr>
            <a:picLocks noChangeAspect="1" noChangeArrowheads="1"/>
          </p:cNvPicPr>
          <p:nvPr/>
        </p:nvPicPr>
        <p:blipFill>
          <a:blip r:embed="rId3"/>
          <a:srcRect/>
          <a:stretch>
            <a:fillRect/>
          </a:stretch>
        </p:blipFill>
        <p:spPr bwMode="auto">
          <a:xfrm>
            <a:off x="1868347" y="633941"/>
            <a:ext cx="5194300" cy="4509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18</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 </a:t>
            </a:r>
            <a:r>
              <a:rPr lang="en-US" altLang="zh-CN" sz="2400" dirty="0" smtClean="0">
                <a:latin typeface="微软雅黑" pitchFamily="34" charset="-122"/>
                <a:ea typeface="微软雅黑" pitchFamily="34" charset="-122"/>
                <a:sym typeface="Arial" charset="0"/>
              </a:rPr>
              <a:t>2</a:t>
            </a:r>
            <a:endParaRPr lang="zh-CN" altLang="en-US" dirty="0" smtClean="0"/>
          </a:p>
        </p:txBody>
      </p:sp>
      <p:pic>
        <p:nvPicPr>
          <p:cNvPr id="5122" name="Picture 2" descr="C:\Users\Administrator\Desktop\handle3.png"/>
          <p:cNvPicPr>
            <a:picLocks noChangeAspect="1" noChangeArrowheads="1"/>
          </p:cNvPicPr>
          <p:nvPr/>
        </p:nvPicPr>
        <p:blipFill>
          <a:blip r:embed="rId3"/>
          <a:srcRect/>
          <a:stretch>
            <a:fillRect/>
          </a:stretch>
        </p:blipFill>
        <p:spPr bwMode="auto">
          <a:xfrm>
            <a:off x="806315" y="633941"/>
            <a:ext cx="7467600" cy="420052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组合 121"/>
          <p:cNvGrpSpPr/>
          <p:nvPr/>
        </p:nvGrpSpPr>
        <p:grpSpPr>
          <a:xfrm>
            <a:off x="5583125" y="1232288"/>
            <a:ext cx="3143272" cy="2035983"/>
            <a:chOff x="3377920" y="1670978"/>
            <a:chExt cx="5171016" cy="4194703"/>
          </a:xfrm>
        </p:grpSpPr>
        <p:sp>
          <p:nvSpPr>
            <p:cNvPr id="123" name="Freeform 5"/>
            <p:cNvSpPr/>
            <p:nvPr/>
          </p:nvSpPr>
          <p:spPr bwMode="invGray">
            <a:xfrm>
              <a:off x="6391998" y="5623574"/>
              <a:ext cx="284372" cy="242107"/>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24" name="Freeform 7"/>
            <p:cNvSpPr/>
            <p:nvPr/>
          </p:nvSpPr>
          <p:spPr bwMode="invGray">
            <a:xfrm>
              <a:off x="7414129" y="1670978"/>
              <a:ext cx="1134807" cy="1050036"/>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5" name="Freeform 8"/>
            <p:cNvSpPr/>
            <p:nvPr/>
          </p:nvSpPr>
          <p:spPr bwMode="invGray">
            <a:xfrm>
              <a:off x="7528147" y="2478907"/>
              <a:ext cx="851775" cy="605266"/>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6" name="Freeform 9"/>
            <p:cNvSpPr/>
            <p:nvPr/>
          </p:nvSpPr>
          <p:spPr bwMode="gray">
            <a:xfrm>
              <a:off x="7348402" y="2814864"/>
              <a:ext cx="607644" cy="594386"/>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7" name="Freeform 10"/>
            <p:cNvSpPr/>
            <p:nvPr/>
          </p:nvSpPr>
          <p:spPr bwMode="gray">
            <a:xfrm>
              <a:off x="6885626" y="2949519"/>
              <a:ext cx="567404" cy="809289"/>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8" name="Freeform 11"/>
            <p:cNvSpPr/>
            <p:nvPr/>
          </p:nvSpPr>
          <p:spPr bwMode="gray">
            <a:xfrm>
              <a:off x="7050616" y="3154901"/>
              <a:ext cx="182428" cy="193141"/>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9" name="Freeform 12"/>
            <p:cNvSpPr/>
            <p:nvPr/>
          </p:nvSpPr>
          <p:spPr bwMode="gray">
            <a:xfrm>
              <a:off x="7167316" y="3250112"/>
              <a:ext cx="143528" cy="182260"/>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0" name="Freeform 13"/>
            <p:cNvSpPr/>
            <p:nvPr/>
          </p:nvSpPr>
          <p:spPr bwMode="gray">
            <a:xfrm>
              <a:off x="7167316" y="3262354"/>
              <a:ext cx="54997" cy="61206"/>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Lst>
              <a:ahLst/>
              <a:cxnLst>
                <a:cxn ang="0">
                  <a:pos x="T0" y="T1"/>
                </a:cxn>
                <a:cxn ang="0">
                  <a:pos x="T2" y="T3"/>
                </a:cxn>
                <a:cxn ang="0">
                  <a:pos x="T4" y="T5"/>
                </a:cxn>
                <a:cxn ang="0">
                  <a:pos x="T6" y="T7"/>
                </a:cxn>
                <a:cxn ang="0">
                  <a:pos x="T8" y="T9"/>
                </a:cxn>
                <a:cxn ang="0">
                  <a:pos x="T10" y="T11"/>
                </a:cxn>
              </a:cxnLst>
              <a:rect l="0" t="0" r="r" b="b"/>
              <a:pathLst>
                <a:path w="33" h="41">
                  <a:moveTo>
                    <a:pt x="32" y="40"/>
                  </a:moveTo>
                  <a:lnTo>
                    <a:pt x="8" y="40"/>
                  </a:lnTo>
                  <a:lnTo>
                    <a:pt x="8" y="24"/>
                  </a:lnTo>
                  <a:lnTo>
                    <a:pt x="0" y="0"/>
                  </a:lnTo>
                  <a:lnTo>
                    <a:pt x="24" y="8"/>
                  </a:lnTo>
                  <a:lnTo>
                    <a:pt x="3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1" name="Freeform 14"/>
            <p:cNvSpPr/>
            <p:nvPr/>
          </p:nvSpPr>
          <p:spPr bwMode="gray">
            <a:xfrm>
              <a:off x="7038543" y="3479978"/>
              <a:ext cx="698859" cy="436608"/>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2" name="Freeform 15"/>
            <p:cNvSpPr/>
            <p:nvPr/>
          </p:nvSpPr>
          <p:spPr bwMode="gray">
            <a:xfrm>
              <a:off x="7182071" y="3829536"/>
              <a:ext cx="579476" cy="482854"/>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3" name="Freeform 16"/>
            <p:cNvSpPr/>
            <p:nvPr/>
          </p:nvSpPr>
          <p:spPr bwMode="invGray">
            <a:xfrm>
              <a:off x="7658260" y="4215818"/>
              <a:ext cx="103287" cy="82970"/>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Lst>
              <a:ahLst/>
              <a:cxnLst>
                <a:cxn ang="0">
                  <a:pos x="T0" y="T1"/>
                </a:cxn>
                <a:cxn ang="0">
                  <a:pos x="T2" y="T3"/>
                </a:cxn>
                <a:cxn ang="0">
                  <a:pos x="T4" y="T5"/>
                </a:cxn>
                <a:cxn ang="0">
                  <a:pos x="T6" y="T7"/>
                </a:cxn>
                <a:cxn ang="0">
                  <a:pos x="T8" y="T9"/>
                </a:cxn>
                <a:cxn ang="0">
                  <a:pos x="T10" y="T11"/>
                </a:cxn>
              </a:cxnLst>
              <a:rect l="0" t="0" r="r" b="b"/>
              <a:pathLst>
                <a:path w="65" h="57">
                  <a:moveTo>
                    <a:pt x="24" y="0"/>
                  </a:moveTo>
                  <a:lnTo>
                    <a:pt x="0" y="40"/>
                  </a:lnTo>
                  <a:lnTo>
                    <a:pt x="24" y="56"/>
                  </a:lnTo>
                  <a:lnTo>
                    <a:pt x="64" y="40"/>
                  </a:lnTo>
                  <a:lnTo>
                    <a:pt x="64" y="24"/>
                  </a:lnTo>
                  <a:lnTo>
                    <a:pt x="24"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34" name="Freeform 17"/>
            <p:cNvSpPr/>
            <p:nvPr/>
          </p:nvSpPr>
          <p:spPr bwMode="gray">
            <a:xfrm>
              <a:off x="7400715" y="4274305"/>
              <a:ext cx="386317" cy="447489"/>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5" name="Freeform 18"/>
            <p:cNvSpPr/>
            <p:nvPr/>
          </p:nvSpPr>
          <p:spPr bwMode="gray">
            <a:xfrm>
              <a:off x="7206216" y="4625224"/>
              <a:ext cx="439972" cy="556301"/>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6" name="Freeform 19"/>
            <p:cNvSpPr/>
            <p:nvPr/>
          </p:nvSpPr>
          <p:spPr bwMode="gray">
            <a:xfrm>
              <a:off x="6535526" y="4974782"/>
              <a:ext cx="814217" cy="579424"/>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accent2">
                <a:lumMod val="40000"/>
                <a:lumOff val="60000"/>
                <a:alpha val="34000"/>
              </a:schemeClr>
            </a:solidFill>
            <a:ln w="5080">
              <a:solidFill>
                <a:schemeClr val="accent2">
                  <a:lumMod val="60000"/>
                  <a:lumOff val="40000"/>
                  <a:alpha val="34000"/>
                </a:schemeClr>
              </a:solidFill>
            </a:ln>
            <a:effectLst/>
          </p:spPr>
          <p:txBody>
            <a:bodyPr/>
            <a:lstStyle/>
            <a:p>
              <a:endParaRPr lang="zh-CN" altLang="en-US">
                <a:solidFill>
                  <a:srgbClr val="EB7D7E"/>
                </a:solidFill>
              </a:endParaRPr>
            </a:p>
          </p:txBody>
        </p:sp>
        <p:sp>
          <p:nvSpPr>
            <p:cNvPr id="137" name="Freeform 20"/>
            <p:cNvSpPr/>
            <p:nvPr/>
          </p:nvSpPr>
          <p:spPr bwMode="gray">
            <a:xfrm>
              <a:off x="5993609" y="4865970"/>
              <a:ext cx="802145" cy="579424"/>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8" name="Freeform 21"/>
            <p:cNvSpPr/>
            <p:nvPr/>
          </p:nvSpPr>
          <p:spPr bwMode="invGray">
            <a:xfrm>
              <a:off x="5917150" y="4540895"/>
              <a:ext cx="595572" cy="533179"/>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39" name="Freeform 22"/>
            <p:cNvSpPr/>
            <p:nvPr/>
          </p:nvSpPr>
          <p:spPr bwMode="invGray">
            <a:xfrm>
              <a:off x="5245120" y="4504170"/>
              <a:ext cx="917503" cy="928983"/>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0" name="Freeform 23"/>
            <p:cNvSpPr/>
            <p:nvPr/>
          </p:nvSpPr>
          <p:spPr bwMode="invGray">
            <a:xfrm>
              <a:off x="3532178" y="3429652"/>
              <a:ext cx="1950365" cy="1183331"/>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41" name="Freeform 24"/>
            <p:cNvSpPr/>
            <p:nvPr/>
          </p:nvSpPr>
          <p:spPr bwMode="gray">
            <a:xfrm>
              <a:off x="5364502" y="3913865"/>
              <a:ext cx="1224680" cy="953466"/>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2" name="Freeform 25"/>
            <p:cNvSpPr/>
            <p:nvPr/>
          </p:nvSpPr>
          <p:spPr bwMode="invGray">
            <a:xfrm>
              <a:off x="4654913" y="3250112"/>
              <a:ext cx="1264920" cy="930343"/>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43" name="Freeform 26"/>
            <p:cNvSpPr/>
            <p:nvPr/>
          </p:nvSpPr>
          <p:spPr bwMode="gray">
            <a:xfrm>
              <a:off x="6948671" y="4430722"/>
              <a:ext cx="492286" cy="643351"/>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4" name="Freeform 27"/>
            <p:cNvSpPr/>
            <p:nvPr/>
          </p:nvSpPr>
          <p:spPr bwMode="gray">
            <a:xfrm>
              <a:off x="6457726" y="4430722"/>
              <a:ext cx="568745" cy="631110"/>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5" name="Freeform 28"/>
            <p:cNvSpPr/>
            <p:nvPr/>
          </p:nvSpPr>
          <p:spPr bwMode="gray">
            <a:xfrm>
              <a:off x="6408095" y="4071643"/>
              <a:ext cx="787390" cy="481493"/>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6" name="Freeform 29"/>
            <p:cNvSpPr/>
            <p:nvPr/>
          </p:nvSpPr>
          <p:spPr bwMode="gray">
            <a:xfrm>
              <a:off x="7038543" y="3901624"/>
              <a:ext cx="490945" cy="580784"/>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7" name="Freeform 30"/>
            <p:cNvSpPr/>
            <p:nvPr/>
          </p:nvSpPr>
          <p:spPr bwMode="gray">
            <a:xfrm>
              <a:off x="6601254" y="3720724"/>
              <a:ext cx="607645" cy="542700"/>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48" name="Freeform 31"/>
            <p:cNvSpPr/>
            <p:nvPr/>
          </p:nvSpPr>
          <p:spPr bwMode="invGray">
            <a:xfrm>
              <a:off x="6589182" y="3226990"/>
              <a:ext cx="401072" cy="689596"/>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49" name="Freeform 32"/>
            <p:cNvSpPr/>
            <p:nvPr/>
          </p:nvSpPr>
          <p:spPr bwMode="gray">
            <a:xfrm>
              <a:off x="6162623" y="3346683"/>
              <a:ext cx="517772" cy="916741"/>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50" name="Freeform 33"/>
            <p:cNvSpPr/>
            <p:nvPr/>
          </p:nvSpPr>
          <p:spPr bwMode="invGray">
            <a:xfrm>
              <a:off x="6066044" y="3358924"/>
              <a:ext cx="283031" cy="471973"/>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51" name="Freeform 34"/>
            <p:cNvSpPr/>
            <p:nvPr/>
          </p:nvSpPr>
          <p:spPr bwMode="invGray">
            <a:xfrm>
              <a:off x="5053302" y="2889673"/>
              <a:ext cx="1381620" cy="1266299"/>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52" name="Freeform 35"/>
            <p:cNvSpPr/>
            <p:nvPr/>
          </p:nvSpPr>
          <p:spPr bwMode="invGray">
            <a:xfrm>
              <a:off x="5491933" y="1719943"/>
              <a:ext cx="2295099" cy="1870206"/>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53" name="Freeform 36"/>
            <p:cNvSpPr/>
            <p:nvPr/>
          </p:nvSpPr>
          <p:spPr bwMode="invGray">
            <a:xfrm>
              <a:off x="3377920" y="2034138"/>
              <a:ext cx="2050968" cy="1556012"/>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chemeClr val="accent2">
                <a:lumMod val="40000"/>
                <a:lumOff val="60000"/>
                <a:alpha val="34000"/>
              </a:schemeClr>
            </a:solidFill>
            <a:ln w="5080" cap="rnd" cmpd="sng">
              <a:solidFill>
                <a:schemeClr val="accent2">
                  <a:lumMod val="20000"/>
                  <a:lumOff val="80000"/>
                  <a:alpha val="34000"/>
                </a:schemeClr>
              </a:solidFill>
              <a:prstDash val="solid"/>
              <a:round/>
            </a:ln>
            <a:effectLst/>
          </p:spPr>
          <p:txBody>
            <a:bodyPr/>
            <a:lstStyle/>
            <a:p>
              <a:endParaRPr lang="zh-CN" altLang="en-US">
                <a:solidFill>
                  <a:srgbClr val="EB7D7E"/>
                </a:solidFill>
              </a:endParaRPr>
            </a:p>
          </p:txBody>
        </p:sp>
        <p:sp>
          <p:nvSpPr>
            <p:cNvPr id="154" name="台湾37"/>
            <p:cNvSpPr/>
            <p:nvPr/>
          </p:nvSpPr>
          <p:spPr bwMode="invGray">
            <a:xfrm>
              <a:off x="7646188" y="4890453"/>
              <a:ext cx="205231" cy="389003"/>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grpSp>
      <p:grpSp>
        <p:nvGrpSpPr>
          <p:cNvPr id="56" name="组合 55"/>
          <p:cNvGrpSpPr/>
          <p:nvPr/>
        </p:nvGrpSpPr>
        <p:grpSpPr>
          <a:xfrm>
            <a:off x="2879471" y="2732485"/>
            <a:ext cx="3143272" cy="2035983"/>
            <a:chOff x="3377920" y="1670978"/>
            <a:chExt cx="5171016" cy="4194703"/>
          </a:xfrm>
        </p:grpSpPr>
        <p:sp>
          <p:nvSpPr>
            <p:cNvPr id="57" name="Freeform 5"/>
            <p:cNvSpPr/>
            <p:nvPr/>
          </p:nvSpPr>
          <p:spPr bwMode="invGray">
            <a:xfrm>
              <a:off x="6391998" y="5623574"/>
              <a:ext cx="284372" cy="242107"/>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58" name="Freeform 7"/>
            <p:cNvSpPr/>
            <p:nvPr/>
          </p:nvSpPr>
          <p:spPr bwMode="invGray">
            <a:xfrm>
              <a:off x="7414129" y="1670978"/>
              <a:ext cx="1134807" cy="1050036"/>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59" name="Freeform 8"/>
            <p:cNvSpPr/>
            <p:nvPr/>
          </p:nvSpPr>
          <p:spPr bwMode="invGray">
            <a:xfrm>
              <a:off x="7528147" y="2478907"/>
              <a:ext cx="851775" cy="605266"/>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0" name="Freeform 9"/>
            <p:cNvSpPr/>
            <p:nvPr/>
          </p:nvSpPr>
          <p:spPr bwMode="gray">
            <a:xfrm>
              <a:off x="7348402" y="2814864"/>
              <a:ext cx="607644" cy="594386"/>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1" name="Freeform 10"/>
            <p:cNvSpPr/>
            <p:nvPr/>
          </p:nvSpPr>
          <p:spPr bwMode="gray">
            <a:xfrm>
              <a:off x="6885626" y="2949519"/>
              <a:ext cx="567404" cy="809289"/>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2" name="Freeform 11"/>
            <p:cNvSpPr/>
            <p:nvPr/>
          </p:nvSpPr>
          <p:spPr bwMode="gray">
            <a:xfrm>
              <a:off x="7050616" y="3154901"/>
              <a:ext cx="182428" cy="193141"/>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3" name="Freeform 12"/>
            <p:cNvSpPr/>
            <p:nvPr/>
          </p:nvSpPr>
          <p:spPr bwMode="gray">
            <a:xfrm>
              <a:off x="7167316" y="3250112"/>
              <a:ext cx="143528" cy="182260"/>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4" name="Freeform 13"/>
            <p:cNvSpPr/>
            <p:nvPr/>
          </p:nvSpPr>
          <p:spPr bwMode="gray">
            <a:xfrm>
              <a:off x="7167316" y="3262354"/>
              <a:ext cx="54997" cy="61206"/>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Lst>
              <a:ahLst/>
              <a:cxnLst>
                <a:cxn ang="0">
                  <a:pos x="T0" y="T1"/>
                </a:cxn>
                <a:cxn ang="0">
                  <a:pos x="T2" y="T3"/>
                </a:cxn>
                <a:cxn ang="0">
                  <a:pos x="T4" y="T5"/>
                </a:cxn>
                <a:cxn ang="0">
                  <a:pos x="T6" y="T7"/>
                </a:cxn>
                <a:cxn ang="0">
                  <a:pos x="T8" y="T9"/>
                </a:cxn>
                <a:cxn ang="0">
                  <a:pos x="T10" y="T11"/>
                </a:cxn>
              </a:cxnLst>
              <a:rect l="0" t="0" r="r" b="b"/>
              <a:pathLst>
                <a:path w="33" h="41">
                  <a:moveTo>
                    <a:pt x="32" y="40"/>
                  </a:moveTo>
                  <a:lnTo>
                    <a:pt x="8" y="40"/>
                  </a:lnTo>
                  <a:lnTo>
                    <a:pt x="8" y="24"/>
                  </a:lnTo>
                  <a:lnTo>
                    <a:pt x="0" y="0"/>
                  </a:lnTo>
                  <a:lnTo>
                    <a:pt x="24" y="8"/>
                  </a:lnTo>
                  <a:lnTo>
                    <a:pt x="3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5" name="Freeform 14"/>
            <p:cNvSpPr/>
            <p:nvPr/>
          </p:nvSpPr>
          <p:spPr bwMode="gray">
            <a:xfrm>
              <a:off x="7038543" y="3479978"/>
              <a:ext cx="698859" cy="436608"/>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6" name="Freeform 15"/>
            <p:cNvSpPr/>
            <p:nvPr/>
          </p:nvSpPr>
          <p:spPr bwMode="gray">
            <a:xfrm>
              <a:off x="7182071" y="3829536"/>
              <a:ext cx="579476" cy="482854"/>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7" name="Freeform 16"/>
            <p:cNvSpPr/>
            <p:nvPr/>
          </p:nvSpPr>
          <p:spPr bwMode="invGray">
            <a:xfrm>
              <a:off x="7658260" y="4215818"/>
              <a:ext cx="103287" cy="82970"/>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Lst>
              <a:ahLst/>
              <a:cxnLst>
                <a:cxn ang="0">
                  <a:pos x="T0" y="T1"/>
                </a:cxn>
                <a:cxn ang="0">
                  <a:pos x="T2" y="T3"/>
                </a:cxn>
                <a:cxn ang="0">
                  <a:pos x="T4" y="T5"/>
                </a:cxn>
                <a:cxn ang="0">
                  <a:pos x="T6" y="T7"/>
                </a:cxn>
                <a:cxn ang="0">
                  <a:pos x="T8" y="T9"/>
                </a:cxn>
                <a:cxn ang="0">
                  <a:pos x="T10" y="T11"/>
                </a:cxn>
              </a:cxnLst>
              <a:rect l="0" t="0" r="r" b="b"/>
              <a:pathLst>
                <a:path w="65" h="57">
                  <a:moveTo>
                    <a:pt x="24" y="0"/>
                  </a:moveTo>
                  <a:lnTo>
                    <a:pt x="0" y="40"/>
                  </a:lnTo>
                  <a:lnTo>
                    <a:pt x="24" y="56"/>
                  </a:lnTo>
                  <a:lnTo>
                    <a:pt x="64" y="40"/>
                  </a:lnTo>
                  <a:lnTo>
                    <a:pt x="64" y="24"/>
                  </a:lnTo>
                  <a:lnTo>
                    <a:pt x="24"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68" name="Freeform 17"/>
            <p:cNvSpPr/>
            <p:nvPr/>
          </p:nvSpPr>
          <p:spPr bwMode="gray">
            <a:xfrm>
              <a:off x="7400715" y="4274305"/>
              <a:ext cx="386317" cy="447489"/>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69" name="Freeform 18"/>
            <p:cNvSpPr/>
            <p:nvPr/>
          </p:nvSpPr>
          <p:spPr bwMode="gray">
            <a:xfrm>
              <a:off x="7206216" y="4625224"/>
              <a:ext cx="439972" cy="556301"/>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0" name="Freeform 19"/>
            <p:cNvSpPr/>
            <p:nvPr/>
          </p:nvSpPr>
          <p:spPr bwMode="gray">
            <a:xfrm>
              <a:off x="6535526" y="4974782"/>
              <a:ext cx="814217" cy="579424"/>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accent2">
                <a:lumMod val="40000"/>
                <a:lumOff val="60000"/>
                <a:alpha val="34000"/>
              </a:schemeClr>
            </a:solidFill>
            <a:ln w="5080">
              <a:solidFill>
                <a:schemeClr val="accent2">
                  <a:lumMod val="60000"/>
                  <a:lumOff val="40000"/>
                  <a:alpha val="34000"/>
                </a:schemeClr>
              </a:solidFill>
            </a:ln>
            <a:effectLst/>
          </p:spPr>
          <p:txBody>
            <a:bodyPr/>
            <a:lstStyle/>
            <a:p>
              <a:endParaRPr lang="zh-CN" altLang="en-US">
                <a:solidFill>
                  <a:srgbClr val="EB7D7E"/>
                </a:solidFill>
              </a:endParaRPr>
            </a:p>
          </p:txBody>
        </p:sp>
        <p:sp>
          <p:nvSpPr>
            <p:cNvPr id="71" name="Freeform 20"/>
            <p:cNvSpPr/>
            <p:nvPr/>
          </p:nvSpPr>
          <p:spPr bwMode="gray">
            <a:xfrm>
              <a:off x="5993609" y="4865970"/>
              <a:ext cx="802145" cy="579424"/>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2" name="Freeform 21"/>
            <p:cNvSpPr/>
            <p:nvPr/>
          </p:nvSpPr>
          <p:spPr bwMode="invGray">
            <a:xfrm>
              <a:off x="5917150" y="4540895"/>
              <a:ext cx="595572" cy="533179"/>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3" name="Freeform 22"/>
            <p:cNvSpPr/>
            <p:nvPr/>
          </p:nvSpPr>
          <p:spPr bwMode="invGray">
            <a:xfrm>
              <a:off x="5245120" y="4504170"/>
              <a:ext cx="917503" cy="928983"/>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4" name="Freeform 23"/>
            <p:cNvSpPr/>
            <p:nvPr/>
          </p:nvSpPr>
          <p:spPr bwMode="invGray">
            <a:xfrm>
              <a:off x="3532178" y="3429652"/>
              <a:ext cx="1950365" cy="1183331"/>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75" name="Freeform 24"/>
            <p:cNvSpPr/>
            <p:nvPr/>
          </p:nvSpPr>
          <p:spPr bwMode="gray">
            <a:xfrm>
              <a:off x="5364502" y="3913865"/>
              <a:ext cx="1224680" cy="953466"/>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6" name="Freeform 25"/>
            <p:cNvSpPr/>
            <p:nvPr/>
          </p:nvSpPr>
          <p:spPr bwMode="invGray">
            <a:xfrm>
              <a:off x="4654913" y="3250112"/>
              <a:ext cx="1264920" cy="930343"/>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77" name="Freeform 26"/>
            <p:cNvSpPr/>
            <p:nvPr/>
          </p:nvSpPr>
          <p:spPr bwMode="gray">
            <a:xfrm>
              <a:off x="6948671" y="4430722"/>
              <a:ext cx="492286" cy="643351"/>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8" name="Freeform 27"/>
            <p:cNvSpPr/>
            <p:nvPr/>
          </p:nvSpPr>
          <p:spPr bwMode="gray">
            <a:xfrm>
              <a:off x="6457726" y="4430722"/>
              <a:ext cx="568745" cy="631110"/>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79" name="Freeform 28"/>
            <p:cNvSpPr/>
            <p:nvPr/>
          </p:nvSpPr>
          <p:spPr bwMode="gray">
            <a:xfrm>
              <a:off x="6408095" y="4071643"/>
              <a:ext cx="787390" cy="481493"/>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0" name="Freeform 29"/>
            <p:cNvSpPr/>
            <p:nvPr/>
          </p:nvSpPr>
          <p:spPr bwMode="gray">
            <a:xfrm>
              <a:off x="7038543" y="3901624"/>
              <a:ext cx="490945" cy="580784"/>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1" name="Freeform 30"/>
            <p:cNvSpPr/>
            <p:nvPr/>
          </p:nvSpPr>
          <p:spPr bwMode="gray">
            <a:xfrm>
              <a:off x="6601254" y="3720724"/>
              <a:ext cx="607645" cy="542700"/>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82" name="Freeform 31"/>
            <p:cNvSpPr/>
            <p:nvPr/>
          </p:nvSpPr>
          <p:spPr bwMode="invGray">
            <a:xfrm>
              <a:off x="6589182" y="3226990"/>
              <a:ext cx="401072" cy="689596"/>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3" name="Freeform 32"/>
            <p:cNvSpPr/>
            <p:nvPr/>
          </p:nvSpPr>
          <p:spPr bwMode="gray">
            <a:xfrm>
              <a:off x="6162623" y="3346683"/>
              <a:ext cx="517772" cy="916741"/>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4" name="Freeform 33"/>
            <p:cNvSpPr/>
            <p:nvPr/>
          </p:nvSpPr>
          <p:spPr bwMode="invGray">
            <a:xfrm>
              <a:off x="6066044" y="3358924"/>
              <a:ext cx="283031" cy="471973"/>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5" name="Freeform 34"/>
            <p:cNvSpPr/>
            <p:nvPr/>
          </p:nvSpPr>
          <p:spPr bwMode="invGray">
            <a:xfrm>
              <a:off x="5053302" y="2889673"/>
              <a:ext cx="1381620" cy="1266299"/>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6" name="Freeform 35"/>
            <p:cNvSpPr/>
            <p:nvPr/>
          </p:nvSpPr>
          <p:spPr bwMode="invGray">
            <a:xfrm>
              <a:off x="5491933" y="1719943"/>
              <a:ext cx="2295099" cy="1870206"/>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87" name="Freeform 36"/>
            <p:cNvSpPr/>
            <p:nvPr/>
          </p:nvSpPr>
          <p:spPr bwMode="invGray">
            <a:xfrm>
              <a:off x="3377920" y="2034138"/>
              <a:ext cx="2050968" cy="1556012"/>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chemeClr val="accent2">
                <a:lumMod val="40000"/>
                <a:lumOff val="60000"/>
                <a:alpha val="34000"/>
              </a:schemeClr>
            </a:solidFill>
            <a:ln w="5080" cap="rnd" cmpd="sng">
              <a:solidFill>
                <a:schemeClr val="accent2">
                  <a:lumMod val="20000"/>
                  <a:lumOff val="80000"/>
                  <a:alpha val="34000"/>
                </a:schemeClr>
              </a:solidFill>
              <a:prstDash val="solid"/>
              <a:round/>
            </a:ln>
            <a:effectLst/>
          </p:spPr>
          <p:txBody>
            <a:bodyPr/>
            <a:lstStyle/>
            <a:p>
              <a:endParaRPr lang="zh-CN" altLang="en-US">
                <a:solidFill>
                  <a:srgbClr val="EB7D7E"/>
                </a:solidFill>
              </a:endParaRPr>
            </a:p>
          </p:txBody>
        </p:sp>
        <p:sp>
          <p:nvSpPr>
            <p:cNvPr id="88" name="台湾37"/>
            <p:cNvSpPr/>
            <p:nvPr/>
          </p:nvSpPr>
          <p:spPr bwMode="invGray">
            <a:xfrm>
              <a:off x="7646188" y="4890453"/>
              <a:ext cx="205231" cy="389003"/>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grpSp>
      <p:grpSp>
        <p:nvGrpSpPr>
          <p:cNvPr id="89" name="组合 88"/>
          <p:cNvGrpSpPr/>
          <p:nvPr/>
        </p:nvGrpSpPr>
        <p:grpSpPr>
          <a:xfrm>
            <a:off x="417606" y="1178709"/>
            <a:ext cx="3143272" cy="2035983"/>
            <a:chOff x="3377920" y="1670978"/>
            <a:chExt cx="5171016" cy="4194703"/>
          </a:xfrm>
        </p:grpSpPr>
        <p:sp>
          <p:nvSpPr>
            <p:cNvPr id="90" name="Freeform 5"/>
            <p:cNvSpPr/>
            <p:nvPr/>
          </p:nvSpPr>
          <p:spPr bwMode="invGray">
            <a:xfrm>
              <a:off x="6391998" y="5623574"/>
              <a:ext cx="284372" cy="242107"/>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91" name="Freeform 7"/>
            <p:cNvSpPr/>
            <p:nvPr/>
          </p:nvSpPr>
          <p:spPr bwMode="invGray">
            <a:xfrm>
              <a:off x="7414129" y="1670978"/>
              <a:ext cx="1134807" cy="1050036"/>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2" name="Freeform 8"/>
            <p:cNvSpPr/>
            <p:nvPr/>
          </p:nvSpPr>
          <p:spPr bwMode="invGray">
            <a:xfrm>
              <a:off x="7528147" y="2478907"/>
              <a:ext cx="851775" cy="605266"/>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3" name="Freeform 9"/>
            <p:cNvSpPr/>
            <p:nvPr/>
          </p:nvSpPr>
          <p:spPr bwMode="gray">
            <a:xfrm>
              <a:off x="7348402" y="2814864"/>
              <a:ext cx="607644" cy="594386"/>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4" name="Freeform 10"/>
            <p:cNvSpPr/>
            <p:nvPr/>
          </p:nvSpPr>
          <p:spPr bwMode="gray">
            <a:xfrm>
              <a:off x="6885626" y="2949519"/>
              <a:ext cx="567404" cy="809289"/>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5" name="Freeform 11"/>
            <p:cNvSpPr/>
            <p:nvPr/>
          </p:nvSpPr>
          <p:spPr bwMode="gray">
            <a:xfrm>
              <a:off x="7050616" y="3154901"/>
              <a:ext cx="182428" cy="193141"/>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6" name="Freeform 12"/>
            <p:cNvSpPr/>
            <p:nvPr/>
          </p:nvSpPr>
          <p:spPr bwMode="gray">
            <a:xfrm>
              <a:off x="7167316" y="3250112"/>
              <a:ext cx="143528" cy="182260"/>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7" name="Freeform 13"/>
            <p:cNvSpPr/>
            <p:nvPr/>
          </p:nvSpPr>
          <p:spPr bwMode="gray">
            <a:xfrm>
              <a:off x="7167316" y="3262354"/>
              <a:ext cx="54997" cy="61206"/>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Lst>
              <a:ahLst/>
              <a:cxnLst>
                <a:cxn ang="0">
                  <a:pos x="T0" y="T1"/>
                </a:cxn>
                <a:cxn ang="0">
                  <a:pos x="T2" y="T3"/>
                </a:cxn>
                <a:cxn ang="0">
                  <a:pos x="T4" y="T5"/>
                </a:cxn>
                <a:cxn ang="0">
                  <a:pos x="T6" y="T7"/>
                </a:cxn>
                <a:cxn ang="0">
                  <a:pos x="T8" y="T9"/>
                </a:cxn>
                <a:cxn ang="0">
                  <a:pos x="T10" y="T11"/>
                </a:cxn>
              </a:cxnLst>
              <a:rect l="0" t="0" r="r" b="b"/>
              <a:pathLst>
                <a:path w="33" h="41">
                  <a:moveTo>
                    <a:pt x="32" y="40"/>
                  </a:moveTo>
                  <a:lnTo>
                    <a:pt x="8" y="40"/>
                  </a:lnTo>
                  <a:lnTo>
                    <a:pt x="8" y="24"/>
                  </a:lnTo>
                  <a:lnTo>
                    <a:pt x="0" y="0"/>
                  </a:lnTo>
                  <a:lnTo>
                    <a:pt x="24" y="8"/>
                  </a:lnTo>
                  <a:lnTo>
                    <a:pt x="3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8" name="Freeform 14"/>
            <p:cNvSpPr/>
            <p:nvPr/>
          </p:nvSpPr>
          <p:spPr bwMode="gray">
            <a:xfrm>
              <a:off x="7038543" y="3479978"/>
              <a:ext cx="698859" cy="436608"/>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99" name="Freeform 15"/>
            <p:cNvSpPr/>
            <p:nvPr/>
          </p:nvSpPr>
          <p:spPr bwMode="gray">
            <a:xfrm>
              <a:off x="7182071" y="3829536"/>
              <a:ext cx="579476" cy="482854"/>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0" name="Freeform 16"/>
            <p:cNvSpPr/>
            <p:nvPr/>
          </p:nvSpPr>
          <p:spPr bwMode="invGray">
            <a:xfrm>
              <a:off x="7658260" y="4215818"/>
              <a:ext cx="103287" cy="82970"/>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Lst>
              <a:ahLst/>
              <a:cxnLst>
                <a:cxn ang="0">
                  <a:pos x="T0" y="T1"/>
                </a:cxn>
                <a:cxn ang="0">
                  <a:pos x="T2" y="T3"/>
                </a:cxn>
                <a:cxn ang="0">
                  <a:pos x="T4" y="T5"/>
                </a:cxn>
                <a:cxn ang="0">
                  <a:pos x="T6" y="T7"/>
                </a:cxn>
                <a:cxn ang="0">
                  <a:pos x="T8" y="T9"/>
                </a:cxn>
                <a:cxn ang="0">
                  <a:pos x="T10" y="T11"/>
                </a:cxn>
              </a:cxnLst>
              <a:rect l="0" t="0" r="r" b="b"/>
              <a:pathLst>
                <a:path w="65" h="57">
                  <a:moveTo>
                    <a:pt x="24" y="0"/>
                  </a:moveTo>
                  <a:lnTo>
                    <a:pt x="0" y="40"/>
                  </a:lnTo>
                  <a:lnTo>
                    <a:pt x="24" y="56"/>
                  </a:lnTo>
                  <a:lnTo>
                    <a:pt x="64" y="40"/>
                  </a:lnTo>
                  <a:lnTo>
                    <a:pt x="64" y="24"/>
                  </a:lnTo>
                  <a:lnTo>
                    <a:pt x="24" y="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01" name="Freeform 17"/>
            <p:cNvSpPr/>
            <p:nvPr/>
          </p:nvSpPr>
          <p:spPr bwMode="gray">
            <a:xfrm>
              <a:off x="7400715" y="4274305"/>
              <a:ext cx="386317" cy="447489"/>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2" name="Freeform 18"/>
            <p:cNvSpPr/>
            <p:nvPr/>
          </p:nvSpPr>
          <p:spPr bwMode="gray">
            <a:xfrm>
              <a:off x="7206216" y="4625224"/>
              <a:ext cx="439972" cy="556301"/>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3" name="Freeform 19"/>
            <p:cNvSpPr/>
            <p:nvPr/>
          </p:nvSpPr>
          <p:spPr bwMode="gray">
            <a:xfrm>
              <a:off x="6535526" y="4974782"/>
              <a:ext cx="814217" cy="579424"/>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chemeClr val="accent2">
                <a:lumMod val="40000"/>
                <a:lumOff val="60000"/>
                <a:alpha val="34000"/>
              </a:schemeClr>
            </a:solidFill>
            <a:ln w="5080">
              <a:solidFill>
                <a:schemeClr val="accent2">
                  <a:lumMod val="60000"/>
                  <a:lumOff val="40000"/>
                  <a:alpha val="34000"/>
                </a:schemeClr>
              </a:solidFill>
            </a:ln>
            <a:effectLst/>
          </p:spPr>
          <p:txBody>
            <a:bodyPr/>
            <a:lstStyle/>
            <a:p>
              <a:endParaRPr lang="zh-CN" altLang="en-US">
                <a:solidFill>
                  <a:srgbClr val="EB7D7E"/>
                </a:solidFill>
              </a:endParaRPr>
            </a:p>
          </p:txBody>
        </p:sp>
        <p:sp>
          <p:nvSpPr>
            <p:cNvPr id="104" name="Freeform 20"/>
            <p:cNvSpPr/>
            <p:nvPr/>
          </p:nvSpPr>
          <p:spPr bwMode="gray">
            <a:xfrm>
              <a:off x="5993609" y="4865970"/>
              <a:ext cx="802145" cy="579424"/>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5" name="Freeform 21"/>
            <p:cNvSpPr/>
            <p:nvPr/>
          </p:nvSpPr>
          <p:spPr bwMode="invGray">
            <a:xfrm>
              <a:off x="5917150" y="4540895"/>
              <a:ext cx="595572" cy="533179"/>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6" name="Freeform 22"/>
            <p:cNvSpPr/>
            <p:nvPr/>
          </p:nvSpPr>
          <p:spPr bwMode="invGray">
            <a:xfrm>
              <a:off x="5245120" y="4504170"/>
              <a:ext cx="917503" cy="928983"/>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7" name="Freeform 23"/>
            <p:cNvSpPr/>
            <p:nvPr/>
          </p:nvSpPr>
          <p:spPr bwMode="invGray">
            <a:xfrm>
              <a:off x="3532178" y="3429652"/>
              <a:ext cx="1950365" cy="1183331"/>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08" name="Freeform 24"/>
            <p:cNvSpPr/>
            <p:nvPr/>
          </p:nvSpPr>
          <p:spPr bwMode="gray">
            <a:xfrm>
              <a:off x="5364502" y="3913865"/>
              <a:ext cx="1224680" cy="953466"/>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09" name="Freeform 25"/>
            <p:cNvSpPr/>
            <p:nvPr/>
          </p:nvSpPr>
          <p:spPr bwMode="invGray">
            <a:xfrm>
              <a:off x="4654913" y="3250112"/>
              <a:ext cx="1264920" cy="930343"/>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10" name="Freeform 26"/>
            <p:cNvSpPr/>
            <p:nvPr/>
          </p:nvSpPr>
          <p:spPr bwMode="gray">
            <a:xfrm>
              <a:off x="6948671" y="4430722"/>
              <a:ext cx="492286" cy="643351"/>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1" name="Freeform 27"/>
            <p:cNvSpPr/>
            <p:nvPr/>
          </p:nvSpPr>
          <p:spPr bwMode="gray">
            <a:xfrm>
              <a:off x="6457726" y="4430722"/>
              <a:ext cx="568745" cy="631110"/>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2" name="Freeform 28"/>
            <p:cNvSpPr/>
            <p:nvPr/>
          </p:nvSpPr>
          <p:spPr bwMode="gray">
            <a:xfrm>
              <a:off x="6408095" y="4071643"/>
              <a:ext cx="787390" cy="481493"/>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3" name="Freeform 29"/>
            <p:cNvSpPr/>
            <p:nvPr/>
          </p:nvSpPr>
          <p:spPr bwMode="gray">
            <a:xfrm>
              <a:off x="7038543" y="3901624"/>
              <a:ext cx="490945" cy="580784"/>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4" name="Freeform 30"/>
            <p:cNvSpPr/>
            <p:nvPr/>
          </p:nvSpPr>
          <p:spPr bwMode="gray">
            <a:xfrm>
              <a:off x="6601254" y="3720724"/>
              <a:ext cx="607645" cy="542700"/>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sp>
          <p:nvSpPr>
            <p:cNvPr id="115" name="Freeform 31"/>
            <p:cNvSpPr/>
            <p:nvPr/>
          </p:nvSpPr>
          <p:spPr bwMode="invGray">
            <a:xfrm>
              <a:off x="6589182" y="3226990"/>
              <a:ext cx="401072" cy="689596"/>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6" name="Freeform 32"/>
            <p:cNvSpPr/>
            <p:nvPr/>
          </p:nvSpPr>
          <p:spPr bwMode="gray">
            <a:xfrm>
              <a:off x="6162623" y="3346683"/>
              <a:ext cx="517772" cy="916741"/>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7" name="Freeform 33"/>
            <p:cNvSpPr/>
            <p:nvPr/>
          </p:nvSpPr>
          <p:spPr bwMode="invGray">
            <a:xfrm>
              <a:off x="6066044" y="3358924"/>
              <a:ext cx="283031" cy="471973"/>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8" name="Freeform 34"/>
            <p:cNvSpPr/>
            <p:nvPr/>
          </p:nvSpPr>
          <p:spPr bwMode="invGray">
            <a:xfrm>
              <a:off x="5053302" y="2889673"/>
              <a:ext cx="1381620" cy="1266299"/>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19" name="Freeform 35"/>
            <p:cNvSpPr/>
            <p:nvPr/>
          </p:nvSpPr>
          <p:spPr bwMode="invGray">
            <a:xfrm>
              <a:off x="5491933" y="1719943"/>
              <a:ext cx="2295099" cy="1870206"/>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headEnd type="none" w="med" len="med"/>
              <a:tailEnd type="none" w="med" len="med"/>
            </a:ln>
            <a:effectLst/>
          </p:spPr>
          <p:txBody>
            <a:bodyPr/>
            <a:lstStyle/>
            <a:p>
              <a:endParaRPr lang="zh-CN" altLang="en-US">
                <a:solidFill>
                  <a:srgbClr val="EB7D7E"/>
                </a:solidFill>
              </a:endParaRPr>
            </a:p>
          </p:txBody>
        </p:sp>
        <p:sp>
          <p:nvSpPr>
            <p:cNvPr id="120" name="Freeform 36"/>
            <p:cNvSpPr/>
            <p:nvPr/>
          </p:nvSpPr>
          <p:spPr bwMode="invGray">
            <a:xfrm>
              <a:off x="3377920" y="2034138"/>
              <a:ext cx="2050968" cy="1556012"/>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chemeClr val="accent2">
                <a:lumMod val="40000"/>
                <a:lumOff val="60000"/>
                <a:alpha val="34000"/>
              </a:schemeClr>
            </a:solidFill>
            <a:ln w="5080" cap="rnd" cmpd="sng">
              <a:solidFill>
                <a:schemeClr val="accent2">
                  <a:lumMod val="20000"/>
                  <a:lumOff val="80000"/>
                  <a:alpha val="34000"/>
                </a:schemeClr>
              </a:solidFill>
              <a:prstDash val="solid"/>
              <a:round/>
            </a:ln>
            <a:effectLst/>
          </p:spPr>
          <p:txBody>
            <a:bodyPr/>
            <a:lstStyle/>
            <a:p>
              <a:endParaRPr lang="zh-CN" altLang="en-US">
                <a:solidFill>
                  <a:srgbClr val="EB7D7E"/>
                </a:solidFill>
              </a:endParaRPr>
            </a:p>
          </p:txBody>
        </p:sp>
        <p:sp>
          <p:nvSpPr>
            <p:cNvPr id="121" name="台湾37"/>
            <p:cNvSpPr/>
            <p:nvPr/>
          </p:nvSpPr>
          <p:spPr bwMode="invGray">
            <a:xfrm>
              <a:off x="7646188" y="4890453"/>
              <a:ext cx="205231" cy="389003"/>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chemeClr val="accent2">
                <a:lumMod val="40000"/>
                <a:lumOff val="60000"/>
                <a:alpha val="34000"/>
              </a:schemeClr>
            </a:solidFill>
            <a:ln w="5080" cap="rnd" cmpd="sng">
              <a:solidFill>
                <a:schemeClr val="accent2">
                  <a:lumMod val="60000"/>
                  <a:lumOff val="40000"/>
                  <a:alpha val="34000"/>
                </a:schemeClr>
              </a:solidFill>
              <a:prstDash val="solid"/>
              <a:round/>
            </a:ln>
            <a:effectLst/>
          </p:spPr>
          <p:txBody>
            <a:bodyPr/>
            <a:lstStyle/>
            <a:p>
              <a:endParaRPr lang="zh-CN" altLang="en-US">
                <a:solidFill>
                  <a:srgbClr val="EB7D7E"/>
                </a:solidFill>
              </a:endParaRPr>
            </a:p>
          </p:txBody>
        </p:sp>
      </p:grpSp>
      <p:sp>
        <p:nvSpPr>
          <p:cNvPr id="7171" name="文本框 2"/>
          <p:cNvSpPr>
            <a:spLocks noChangeArrowheads="1"/>
          </p:cNvSpPr>
          <p:nvPr/>
        </p:nvSpPr>
        <p:spPr bwMode="auto">
          <a:xfrm>
            <a:off x="384949" y="55106"/>
            <a:ext cx="4248151" cy="566046"/>
          </a:xfrm>
          <a:prstGeom prst="rect">
            <a:avLst/>
          </a:prstGeom>
          <a:noFill/>
          <a:ln w="9525">
            <a:noFill/>
            <a:miter lim="800000"/>
            <a:headEnd/>
            <a:tailEnd/>
          </a:ln>
        </p:spPr>
        <p:txBody>
          <a:bodyPr lIns="88132" tIns="44066" rIns="88132" bIns="44066">
            <a:spAutoFit/>
          </a:bodyPr>
          <a:lstStyle/>
          <a:p>
            <a:pPr eaLnBrk="1" hangingPunct="1"/>
            <a:r>
              <a:rPr lang="zh-CN" altLang="en-US" sz="3100" b="1" dirty="0" smtClean="0">
                <a:solidFill>
                  <a:schemeClr val="bg1"/>
                </a:solidFill>
                <a:latin typeface="微软雅黑" pitchFamily="34" charset="-122"/>
                <a:ea typeface="微软雅黑" pitchFamily="34" charset="-122"/>
                <a:sym typeface="Arial" charset="0"/>
              </a:rPr>
              <a:t>主要内容</a:t>
            </a:r>
            <a:endParaRPr lang="zh-CN" altLang="en-US" sz="3100" b="1" dirty="0">
              <a:solidFill>
                <a:schemeClr val="bg1"/>
              </a:solidFill>
              <a:latin typeface="微软雅黑" pitchFamily="34" charset="-122"/>
              <a:ea typeface="微软雅黑" pitchFamily="34" charset="-122"/>
              <a:sym typeface="Arial" charset="0"/>
            </a:endParaRPr>
          </a:p>
        </p:txBody>
      </p:sp>
      <p:sp>
        <p:nvSpPr>
          <p:cNvPr id="37" name="Oval 16"/>
          <p:cNvSpPr>
            <a:spLocks noChangeArrowheads="1"/>
          </p:cNvSpPr>
          <p:nvPr/>
        </p:nvSpPr>
        <p:spPr bwMode="auto">
          <a:xfrm>
            <a:off x="1357290" y="2470546"/>
            <a:ext cx="922781" cy="860822"/>
          </a:xfrm>
          <a:prstGeom prst="ellipse">
            <a:avLst/>
          </a:prstGeom>
          <a:solidFill>
            <a:schemeClr val="bg2"/>
          </a:solidFill>
          <a:ln w="6350">
            <a:solidFill>
              <a:schemeClr val="accent2"/>
            </a:solidFill>
            <a:round/>
            <a:headEnd/>
            <a:tailEnd/>
          </a:ln>
        </p:spPr>
        <p:txBody>
          <a:bodyPr lIns="88132" tIns="44066" rIns="88132" bIns="44066"/>
          <a:lstStyle/>
          <a:p>
            <a:endParaRPr lang="zh-CN" altLang="en-US">
              <a:solidFill>
                <a:schemeClr val="accent1"/>
              </a:solidFill>
            </a:endParaRPr>
          </a:p>
        </p:txBody>
      </p:sp>
      <p:grpSp>
        <p:nvGrpSpPr>
          <p:cNvPr id="41" name="组合 24"/>
          <p:cNvGrpSpPr>
            <a:grpSpLocks/>
          </p:cNvGrpSpPr>
          <p:nvPr/>
        </p:nvGrpSpPr>
        <p:grpSpPr bwMode="auto">
          <a:xfrm>
            <a:off x="3915921" y="3435879"/>
            <a:ext cx="2874776" cy="446276"/>
            <a:chOff x="0" y="-43178"/>
            <a:chExt cx="3695125" cy="594443"/>
          </a:xfrm>
        </p:grpSpPr>
        <p:sp>
          <p:nvSpPr>
            <p:cNvPr id="42" name="Freeform 11"/>
            <p:cNvSpPr>
              <a:spLocks/>
            </p:cNvSpPr>
            <p:nvPr/>
          </p:nvSpPr>
          <p:spPr bwMode="auto">
            <a:xfrm>
              <a:off x="0" y="0"/>
              <a:ext cx="3695125" cy="526527"/>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40"/>
                <a:gd name="T28" fmla="*/ 0 h 692"/>
                <a:gd name="T29" fmla="*/ 2740 w 2740"/>
                <a:gd name="T30" fmla="*/ 692 h 6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9525">
              <a:noFill/>
              <a:round/>
              <a:headEnd/>
              <a:tailEnd/>
            </a:ln>
          </p:spPr>
          <p:txBody>
            <a:bodyPr/>
            <a:lstStyle/>
            <a:p>
              <a:endParaRPr lang="zh-CN" altLang="en-US"/>
            </a:p>
          </p:txBody>
        </p:sp>
        <p:sp>
          <p:nvSpPr>
            <p:cNvPr id="43" name="TextBox 26"/>
            <p:cNvSpPr txBox="1">
              <a:spLocks noChangeArrowheads="1"/>
            </p:cNvSpPr>
            <p:nvPr/>
          </p:nvSpPr>
          <p:spPr bwMode="auto">
            <a:xfrm>
              <a:off x="244693" y="-43178"/>
              <a:ext cx="3357153" cy="594443"/>
            </a:xfrm>
            <a:prstGeom prst="rect">
              <a:avLst/>
            </a:prstGeom>
            <a:noFill/>
            <a:ln w="9525">
              <a:noFill/>
              <a:miter lim="800000"/>
              <a:headEnd/>
              <a:tailEnd/>
            </a:ln>
          </p:spPr>
          <p:txBody>
            <a:bodyPr wrap="square">
              <a:spAutoFit/>
            </a:bodyPr>
            <a:lstStyle/>
            <a:p>
              <a:r>
                <a:rPr lang="en-US" altLang="zh-CN" sz="2300" b="1" dirty="0" smtClean="0">
                  <a:solidFill>
                    <a:srgbClr val="FFC000"/>
                  </a:solidFill>
                  <a:latin typeface="微软雅黑" pitchFamily="34" charset="-122"/>
                  <a:ea typeface="微软雅黑" pitchFamily="34" charset="-122"/>
                </a:rPr>
                <a:t>2</a:t>
              </a:r>
              <a:r>
                <a:rPr lang="zh-CN" altLang="en-US" sz="2300" b="1" dirty="0" smtClean="0">
                  <a:solidFill>
                    <a:srgbClr val="FFC000"/>
                  </a:solidFill>
                  <a:latin typeface="微软雅黑" pitchFamily="34" charset="-122"/>
                  <a:ea typeface="微软雅黑" pitchFamily="34" charset="-122"/>
                </a:rPr>
                <a:t>、句  柄  泄  漏</a:t>
              </a:r>
              <a:endParaRPr lang="zh-CN" altLang="en-US" sz="2300" b="1" dirty="0">
                <a:solidFill>
                  <a:srgbClr val="FFC000"/>
                </a:solidFill>
                <a:latin typeface="微软雅黑" pitchFamily="34" charset="-122"/>
                <a:ea typeface="微软雅黑" pitchFamily="34" charset="-122"/>
              </a:endParaRPr>
            </a:p>
          </p:txBody>
        </p:sp>
      </p:grpSp>
      <p:sp>
        <p:nvSpPr>
          <p:cNvPr id="47" name="TextBox 37"/>
          <p:cNvSpPr txBox="1">
            <a:spLocks noChangeArrowheads="1"/>
          </p:cNvSpPr>
          <p:nvPr/>
        </p:nvSpPr>
        <p:spPr bwMode="auto">
          <a:xfrm>
            <a:off x="1357290" y="2643188"/>
            <a:ext cx="870483" cy="504491"/>
          </a:xfrm>
          <a:prstGeom prst="rect">
            <a:avLst/>
          </a:prstGeom>
          <a:noFill/>
          <a:ln w="9525">
            <a:noFill/>
            <a:miter lim="800000"/>
            <a:headEnd/>
            <a:tailEnd/>
          </a:ln>
        </p:spPr>
        <p:txBody>
          <a:bodyPr wrap="none" lIns="88132" tIns="44066" rIns="88132" bIns="44066">
            <a:spAutoFit/>
          </a:bodyPr>
          <a:lstStyle/>
          <a:p>
            <a:r>
              <a:rPr lang="zh-CN" altLang="en-US" sz="2700" b="1" dirty="0" smtClean="0">
                <a:solidFill>
                  <a:srgbClr val="00B050"/>
                </a:solidFill>
                <a:latin typeface="微软雅黑" pitchFamily="34" charset="-122"/>
                <a:ea typeface="微软雅黑" pitchFamily="34" charset="-122"/>
              </a:rPr>
              <a:t>目录</a:t>
            </a:r>
            <a:endParaRPr lang="zh-CN" altLang="en-US" sz="2700" b="1" dirty="0">
              <a:solidFill>
                <a:srgbClr val="00B050"/>
              </a:solidFill>
              <a:latin typeface="微软雅黑" pitchFamily="34" charset="-122"/>
              <a:ea typeface="微软雅黑" pitchFamily="34" charset="-122"/>
            </a:endParaRPr>
          </a:p>
        </p:txBody>
      </p:sp>
      <p:grpSp>
        <p:nvGrpSpPr>
          <p:cNvPr id="49" name="组合 30"/>
          <p:cNvGrpSpPr>
            <a:grpSpLocks/>
          </p:cNvGrpSpPr>
          <p:nvPr/>
        </p:nvGrpSpPr>
        <p:grpSpPr bwMode="auto">
          <a:xfrm>
            <a:off x="3914229" y="1861733"/>
            <a:ext cx="2803899" cy="446276"/>
            <a:chOff x="69462" y="-33737"/>
            <a:chExt cx="3174937" cy="592765"/>
          </a:xfrm>
        </p:grpSpPr>
        <p:sp>
          <p:nvSpPr>
            <p:cNvPr id="50" name="Freeform 12"/>
            <p:cNvSpPr>
              <a:spLocks/>
            </p:cNvSpPr>
            <p:nvPr/>
          </p:nvSpPr>
          <p:spPr bwMode="auto">
            <a:xfrm>
              <a:off x="69462" y="0"/>
              <a:ext cx="3174937" cy="525040"/>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40"/>
                <a:gd name="T28" fmla="*/ 0 h 692"/>
                <a:gd name="T29" fmla="*/ 2740 w 2740"/>
                <a:gd name="T30" fmla="*/ 692 h 6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9525">
              <a:noFill/>
              <a:round/>
              <a:headEnd/>
              <a:tailEnd/>
            </a:ln>
          </p:spPr>
          <p:txBody>
            <a:bodyPr/>
            <a:lstStyle/>
            <a:p>
              <a:endParaRPr lang="zh-CN" altLang="en-US"/>
            </a:p>
          </p:txBody>
        </p:sp>
        <p:sp>
          <p:nvSpPr>
            <p:cNvPr id="51" name="TextBox 32"/>
            <p:cNvSpPr txBox="1">
              <a:spLocks noChangeArrowheads="1"/>
            </p:cNvSpPr>
            <p:nvPr/>
          </p:nvSpPr>
          <p:spPr bwMode="auto">
            <a:xfrm>
              <a:off x="264536" y="-33737"/>
              <a:ext cx="2683121" cy="592765"/>
            </a:xfrm>
            <a:prstGeom prst="rect">
              <a:avLst/>
            </a:prstGeom>
            <a:noFill/>
            <a:ln w="9525">
              <a:noFill/>
              <a:miter lim="800000"/>
              <a:headEnd/>
              <a:tailEnd/>
            </a:ln>
          </p:spPr>
          <p:txBody>
            <a:bodyPr wrap="none">
              <a:spAutoFit/>
            </a:bodyPr>
            <a:lstStyle/>
            <a:p>
              <a:r>
                <a:rPr lang="en-US" altLang="zh-CN" sz="2300" b="1" dirty="0" smtClean="0">
                  <a:solidFill>
                    <a:srgbClr val="FF0000"/>
                  </a:solidFill>
                  <a:latin typeface="微软雅黑" pitchFamily="34" charset="-122"/>
                  <a:ea typeface="微软雅黑" pitchFamily="34" charset="-122"/>
                </a:rPr>
                <a:t>1</a:t>
              </a:r>
              <a:r>
                <a:rPr lang="zh-CN" altLang="en-US" sz="2300" b="1" dirty="0" smtClean="0">
                  <a:solidFill>
                    <a:srgbClr val="FF0000"/>
                  </a:solidFill>
                  <a:latin typeface="微软雅黑" pitchFamily="34" charset="-122"/>
                  <a:ea typeface="微软雅黑" pitchFamily="34" charset="-122"/>
                </a:rPr>
                <a:t>、并  发  问  题</a:t>
              </a:r>
              <a:endParaRPr lang="zh-CN" altLang="en-US" sz="2300" b="1" dirty="0">
                <a:solidFill>
                  <a:srgbClr val="FF0000"/>
                </a:solidFill>
                <a:latin typeface="微软雅黑" pitchFamily="34" charset="-122"/>
                <a:ea typeface="微软雅黑" pitchFamily="34" charset="-122"/>
              </a:endParaRPr>
            </a:p>
          </p:txBody>
        </p:sp>
      </p:grpSp>
      <p:sp>
        <p:nvSpPr>
          <p:cNvPr id="52" name="Freeform 14"/>
          <p:cNvSpPr>
            <a:spLocks/>
          </p:cNvSpPr>
          <p:nvPr/>
        </p:nvSpPr>
        <p:spPr bwMode="auto">
          <a:xfrm>
            <a:off x="2397545" y="1714497"/>
            <a:ext cx="1276350" cy="2288381"/>
          </a:xfrm>
          <a:custGeom>
            <a:avLst/>
            <a:gdLst>
              <a:gd name="T0" fmla="*/ 0 w 820"/>
              <a:gd name="T1" fmla="*/ 1728 h 3366"/>
              <a:gd name="T2" fmla="*/ 261 w 820"/>
              <a:gd name="T3" fmla="*/ 1854 h 3366"/>
              <a:gd name="T4" fmla="*/ 328 w 820"/>
              <a:gd name="T5" fmla="*/ 2144 h 3366"/>
              <a:gd name="T6" fmla="*/ 328 w 820"/>
              <a:gd name="T7" fmla="*/ 2785 h 3366"/>
              <a:gd name="T8" fmla="*/ 448 w 820"/>
              <a:gd name="T9" fmla="*/ 3239 h 3366"/>
              <a:gd name="T10" fmla="*/ 820 w 820"/>
              <a:gd name="T11" fmla="*/ 3366 h 3366"/>
              <a:gd name="T12" fmla="*/ 820 w 820"/>
              <a:gd name="T13" fmla="*/ 3262 h 3366"/>
              <a:gd name="T14" fmla="*/ 537 w 820"/>
              <a:gd name="T15" fmla="*/ 3150 h 3366"/>
              <a:gd name="T16" fmla="*/ 462 w 820"/>
              <a:gd name="T17" fmla="*/ 2845 h 3366"/>
              <a:gd name="T18" fmla="*/ 462 w 820"/>
              <a:gd name="T19" fmla="*/ 2115 h 3366"/>
              <a:gd name="T20" fmla="*/ 366 w 820"/>
              <a:gd name="T21" fmla="*/ 1802 h 3366"/>
              <a:gd name="T22" fmla="*/ 134 w 820"/>
              <a:gd name="T23" fmla="*/ 1698 h 3366"/>
              <a:gd name="T24" fmla="*/ 134 w 820"/>
              <a:gd name="T25" fmla="*/ 1668 h 3366"/>
              <a:gd name="T26" fmla="*/ 358 w 820"/>
              <a:gd name="T27" fmla="*/ 1578 h 3366"/>
              <a:gd name="T28" fmla="*/ 462 w 820"/>
              <a:gd name="T29" fmla="*/ 1251 h 3366"/>
              <a:gd name="T30" fmla="*/ 462 w 820"/>
              <a:gd name="T31" fmla="*/ 521 h 3366"/>
              <a:gd name="T32" fmla="*/ 537 w 820"/>
              <a:gd name="T33" fmla="*/ 208 h 3366"/>
              <a:gd name="T34" fmla="*/ 820 w 820"/>
              <a:gd name="T35" fmla="*/ 104 h 3366"/>
              <a:gd name="T36" fmla="*/ 820 w 820"/>
              <a:gd name="T37" fmla="*/ 0 h 3366"/>
              <a:gd name="T38" fmla="*/ 448 w 820"/>
              <a:gd name="T39" fmla="*/ 126 h 3366"/>
              <a:gd name="T40" fmla="*/ 328 w 820"/>
              <a:gd name="T41" fmla="*/ 581 h 3366"/>
              <a:gd name="T42" fmla="*/ 328 w 820"/>
              <a:gd name="T43" fmla="*/ 1221 h 3366"/>
              <a:gd name="T44" fmla="*/ 254 w 820"/>
              <a:gd name="T45" fmla="*/ 1519 h 3366"/>
              <a:gd name="T46" fmla="*/ 0 w 820"/>
              <a:gd name="T47" fmla="*/ 1638 h 3366"/>
              <a:gd name="T48" fmla="*/ 0 w 820"/>
              <a:gd name="T49" fmla="*/ 1728 h 33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0"/>
              <a:gd name="T76" fmla="*/ 0 h 3366"/>
              <a:gd name="T77" fmla="*/ 820 w 820"/>
              <a:gd name="T78" fmla="*/ 3366 h 33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0" h="3366">
                <a:moveTo>
                  <a:pt x="0" y="1728"/>
                </a:moveTo>
                <a:cubicBezTo>
                  <a:pt x="129" y="1738"/>
                  <a:pt x="216" y="1780"/>
                  <a:pt x="261" y="1854"/>
                </a:cubicBezTo>
                <a:cubicBezTo>
                  <a:pt x="306" y="1928"/>
                  <a:pt x="328" y="2026"/>
                  <a:pt x="328" y="2144"/>
                </a:cubicBezTo>
                <a:lnTo>
                  <a:pt x="328" y="2785"/>
                </a:lnTo>
                <a:cubicBezTo>
                  <a:pt x="328" y="3004"/>
                  <a:pt x="368" y="3155"/>
                  <a:pt x="448" y="3239"/>
                </a:cubicBezTo>
                <a:cubicBezTo>
                  <a:pt x="527" y="3324"/>
                  <a:pt x="651" y="3366"/>
                  <a:pt x="820" y="3366"/>
                </a:cubicBezTo>
                <a:lnTo>
                  <a:pt x="820" y="3262"/>
                </a:lnTo>
                <a:cubicBezTo>
                  <a:pt x="681" y="3262"/>
                  <a:pt x="586" y="3224"/>
                  <a:pt x="537" y="3150"/>
                </a:cubicBezTo>
                <a:cubicBezTo>
                  <a:pt x="487" y="3075"/>
                  <a:pt x="462" y="2974"/>
                  <a:pt x="462" y="2845"/>
                </a:cubicBezTo>
                <a:lnTo>
                  <a:pt x="462" y="2115"/>
                </a:lnTo>
                <a:cubicBezTo>
                  <a:pt x="462" y="1976"/>
                  <a:pt x="430" y="1871"/>
                  <a:pt x="366" y="1802"/>
                </a:cubicBezTo>
                <a:cubicBezTo>
                  <a:pt x="301" y="1733"/>
                  <a:pt x="224" y="1698"/>
                  <a:pt x="134" y="1698"/>
                </a:cubicBezTo>
                <a:lnTo>
                  <a:pt x="134" y="1668"/>
                </a:lnTo>
                <a:cubicBezTo>
                  <a:pt x="214" y="1668"/>
                  <a:pt x="289" y="1638"/>
                  <a:pt x="358" y="1578"/>
                </a:cubicBezTo>
                <a:cubicBezTo>
                  <a:pt x="427" y="1519"/>
                  <a:pt x="462" y="1410"/>
                  <a:pt x="462" y="1251"/>
                </a:cubicBezTo>
                <a:lnTo>
                  <a:pt x="462" y="521"/>
                </a:lnTo>
                <a:cubicBezTo>
                  <a:pt x="462" y="382"/>
                  <a:pt x="487" y="277"/>
                  <a:pt x="537" y="208"/>
                </a:cubicBezTo>
                <a:cubicBezTo>
                  <a:pt x="586" y="139"/>
                  <a:pt x="681" y="104"/>
                  <a:pt x="820" y="104"/>
                </a:cubicBezTo>
                <a:lnTo>
                  <a:pt x="820" y="0"/>
                </a:lnTo>
                <a:cubicBezTo>
                  <a:pt x="651" y="0"/>
                  <a:pt x="527" y="42"/>
                  <a:pt x="448" y="126"/>
                </a:cubicBezTo>
                <a:cubicBezTo>
                  <a:pt x="368" y="211"/>
                  <a:pt x="328" y="362"/>
                  <a:pt x="328" y="581"/>
                </a:cubicBezTo>
                <a:lnTo>
                  <a:pt x="328" y="1221"/>
                </a:lnTo>
                <a:cubicBezTo>
                  <a:pt x="328" y="1360"/>
                  <a:pt x="303" y="1459"/>
                  <a:pt x="254" y="1519"/>
                </a:cubicBezTo>
                <a:cubicBezTo>
                  <a:pt x="204" y="1578"/>
                  <a:pt x="120" y="1618"/>
                  <a:pt x="0" y="1638"/>
                </a:cubicBezTo>
                <a:lnTo>
                  <a:pt x="0" y="1728"/>
                </a:lnTo>
                <a:close/>
              </a:path>
            </a:pathLst>
          </a:custGeom>
          <a:solidFill>
            <a:schemeClr val="accent1"/>
          </a:solidFill>
          <a:ln w="9525">
            <a:noFill/>
            <a:round/>
            <a:headEnd/>
            <a:tailEnd/>
          </a:ln>
        </p:spPr>
        <p:txBody>
          <a:bodyPr lIns="88132" tIns="44066" rIns="88132" bIns="44066"/>
          <a:lstStyle/>
          <a:p>
            <a:endParaRPr lang="zh-CN" altLang="en-US"/>
          </a:p>
        </p:txBody>
      </p:sp>
      <p:sp>
        <p:nvSpPr>
          <p:cNvPr id="192" name="灯片编号占位符 191"/>
          <p:cNvSpPr>
            <a:spLocks noGrp="1"/>
          </p:cNvSpPr>
          <p:nvPr>
            <p:ph type="sldNum" sz="quarter" idx="12"/>
          </p:nvPr>
        </p:nvSpPr>
        <p:spPr/>
        <p:txBody>
          <a:bodyPr/>
          <a:lstStyle/>
          <a:p>
            <a:pPr>
              <a:defRPr/>
            </a:pPr>
            <a:fld id="{079984E7-2604-47D6-B93B-DC1A2A8F7BE8}" type="slidenum">
              <a:rPr lang="zh-CN" altLang="en-US" smtClean="0"/>
              <a:pPr>
                <a:defRPr/>
              </a:pPr>
              <a:t>1</a:t>
            </a:fld>
            <a:endParaRPr lang="en-US" dirty="0"/>
          </a:p>
        </p:txBody>
      </p:sp>
      <p:sp>
        <p:nvSpPr>
          <p:cNvPr id="193" name="页脚占位符 19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en-US" altLang="zh-CN" dirty="0" smtClean="0"/>
          </a:p>
        </p:txBody>
      </p:sp>
    </p:spTree>
  </p:cSld>
  <p:clrMapOvr>
    <a:masterClrMapping/>
  </p:clrMapOvr>
  <p:transition advTm="14461">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19</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 </a:t>
            </a:r>
            <a:r>
              <a:rPr lang="en-US" altLang="zh-CN" sz="2400" dirty="0" smtClean="0">
                <a:latin typeface="微软雅黑" pitchFamily="34" charset="-122"/>
                <a:ea typeface="微软雅黑" pitchFamily="34" charset="-122"/>
                <a:sym typeface="Arial" charset="0"/>
              </a:rPr>
              <a:t>2</a:t>
            </a:r>
            <a:endParaRPr lang="zh-CN" altLang="en-US" dirty="0" smtClean="0"/>
          </a:p>
        </p:txBody>
      </p:sp>
      <p:pic>
        <p:nvPicPr>
          <p:cNvPr id="1026" name="Picture 2"/>
          <p:cNvPicPr>
            <a:picLocks noChangeAspect="1" noChangeArrowheads="1"/>
          </p:cNvPicPr>
          <p:nvPr/>
        </p:nvPicPr>
        <p:blipFill>
          <a:blip r:embed="rId3"/>
          <a:srcRect/>
          <a:stretch>
            <a:fillRect/>
          </a:stretch>
        </p:blipFill>
        <p:spPr bwMode="auto">
          <a:xfrm>
            <a:off x="171450" y="859103"/>
            <a:ext cx="4521610" cy="2912797"/>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3933439" y="1685925"/>
            <a:ext cx="4657725" cy="30004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20</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 </a:t>
            </a:r>
            <a:r>
              <a:rPr lang="en-US" altLang="zh-CN" sz="2400" dirty="0" smtClean="0">
                <a:latin typeface="微软雅黑" pitchFamily="34" charset="-122"/>
                <a:ea typeface="微软雅黑" pitchFamily="34" charset="-122"/>
                <a:sym typeface="Arial" charset="0"/>
              </a:rPr>
              <a:t>2</a:t>
            </a:r>
            <a:endParaRPr lang="zh-CN" altLang="en-US" dirty="0" smtClean="0"/>
          </a:p>
        </p:txBody>
      </p:sp>
      <p:pic>
        <p:nvPicPr>
          <p:cNvPr id="2050" name="Picture 2"/>
          <p:cNvPicPr>
            <a:picLocks noChangeAspect="1" noChangeArrowheads="1"/>
          </p:cNvPicPr>
          <p:nvPr/>
        </p:nvPicPr>
        <p:blipFill>
          <a:blip r:embed="rId3"/>
          <a:srcRect/>
          <a:stretch>
            <a:fillRect/>
          </a:stretch>
        </p:blipFill>
        <p:spPr bwMode="auto">
          <a:xfrm>
            <a:off x="1135350" y="633941"/>
            <a:ext cx="6408450" cy="41282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21</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 </a:t>
            </a:r>
            <a:r>
              <a:rPr lang="en-US" altLang="zh-CN" sz="2400" dirty="0" smtClean="0">
                <a:latin typeface="微软雅黑" pitchFamily="34" charset="-122"/>
                <a:ea typeface="微软雅黑" pitchFamily="34" charset="-122"/>
                <a:sym typeface="Arial" charset="0"/>
              </a:rPr>
              <a:t>2</a:t>
            </a:r>
            <a:endParaRPr lang="zh-CN" altLang="en-US" dirty="0" smtClean="0"/>
          </a:p>
        </p:txBody>
      </p:sp>
      <p:pic>
        <p:nvPicPr>
          <p:cNvPr id="6146" name="Picture 2" descr="C:\Users\Administrator\Desktop\handle4.png"/>
          <p:cNvPicPr>
            <a:picLocks noChangeAspect="1" noChangeArrowheads="1"/>
          </p:cNvPicPr>
          <p:nvPr/>
        </p:nvPicPr>
        <p:blipFill>
          <a:blip r:embed="rId3"/>
          <a:srcRect/>
          <a:stretch>
            <a:fillRect/>
          </a:stretch>
        </p:blipFill>
        <p:spPr bwMode="auto">
          <a:xfrm>
            <a:off x="349115" y="633941"/>
            <a:ext cx="7061199" cy="3971925"/>
          </a:xfrm>
          <a:prstGeom prst="rect">
            <a:avLst/>
          </a:prstGeom>
          <a:noFill/>
        </p:spPr>
      </p:pic>
      <p:pic>
        <p:nvPicPr>
          <p:cNvPr id="6147" name="Picture 3"/>
          <p:cNvPicPr>
            <a:picLocks noChangeAspect="1" noChangeArrowheads="1"/>
          </p:cNvPicPr>
          <p:nvPr/>
        </p:nvPicPr>
        <p:blipFill>
          <a:blip r:embed="rId4"/>
          <a:srcRect/>
          <a:stretch>
            <a:fillRect/>
          </a:stretch>
        </p:blipFill>
        <p:spPr bwMode="auto">
          <a:xfrm>
            <a:off x="6296024" y="914400"/>
            <a:ext cx="2638425" cy="24010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22</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 </a:t>
            </a:r>
            <a:r>
              <a:rPr lang="en-US" altLang="zh-CN" sz="2400" dirty="0" smtClean="0">
                <a:latin typeface="微软雅黑" pitchFamily="34" charset="-122"/>
                <a:ea typeface="微软雅黑" pitchFamily="34" charset="-122"/>
                <a:sym typeface="Arial" charset="0"/>
              </a:rPr>
              <a:t>2</a:t>
            </a:r>
            <a:endParaRPr lang="zh-CN" altLang="en-US" dirty="0" smtClean="0"/>
          </a:p>
        </p:txBody>
      </p:sp>
      <p:pic>
        <p:nvPicPr>
          <p:cNvPr id="7170" name="Picture 2" descr="C:\Users\Administrator\Desktop\handle5.png"/>
          <p:cNvPicPr>
            <a:picLocks noChangeAspect="1" noChangeArrowheads="1"/>
          </p:cNvPicPr>
          <p:nvPr/>
        </p:nvPicPr>
        <p:blipFill>
          <a:blip r:embed="rId3"/>
          <a:srcRect/>
          <a:stretch>
            <a:fillRect/>
          </a:stretch>
        </p:blipFill>
        <p:spPr bwMode="auto">
          <a:xfrm>
            <a:off x="1" y="776816"/>
            <a:ext cx="6666053" cy="3749655"/>
          </a:xfrm>
          <a:prstGeom prst="rect">
            <a:avLst/>
          </a:prstGeom>
          <a:noFill/>
        </p:spPr>
      </p:pic>
      <p:pic>
        <p:nvPicPr>
          <p:cNvPr id="7171" name="Picture 3"/>
          <p:cNvPicPr>
            <a:picLocks noChangeAspect="1" noChangeArrowheads="1"/>
          </p:cNvPicPr>
          <p:nvPr/>
        </p:nvPicPr>
        <p:blipFill>
          <a:blip r:embed="rId4"/>
          <a:srcRect/>
          <a:stretch>
            <a:fillRect/>
          </a:stretch>
        </p:blipFill>
        <p:spPr bwMode="auto">
          <a:xfrm>
            <a:off x="2609850" y="3040860"/>
            <a:ext cx="6534150" cy="182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23</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调试其他</a:t>
            </a:r>
            <a:endParaRPr lang="zh-CN" altLang="en-US" dirty="0" smtClean="0"/>
          </a:p>
        </p:txBody>
      </p:sp>
      <p:sp>
        <p:nvSpPr>
          <p:cNvPr id="5" name="任意多边形 4"/>
          <p:cNvSpPr/>
          <p:nvPr/>
        </p:nvSpPr>
        <p:spPr>
          <a:xfrm>
            <a:off x="794952" y="1181100"/>
            <a:ext cx="7415597" cy="3171826"/>
          </a:xfrm>
          <a:custGeom>
            <a:avLst/>
            <a:gdLst>
              <a:gd name="connsiteX0" fmla="*/ 0 w 1972021"/>
              <a:gd name="connsiteY0" fmla="*/ 49349 h 493489"/>
              <a:gd name="connsiteX1" fmla="*/ 14454 w 1972021"/>
              <a:gd name="connsiteY1" fmla="*/ 14454 h 493489"/>
              <a:gd name="connsiteX2" fmla="*/ 49349 w 1972021"/>
              <a:gd name="connsiteY2" fmla="*/ 0 h 493489"/>
              <a:gd name="connsiteX3" fmla="*/ 1922672 w 1972021"/>
              <a:gd name="connsiteY3" fmla="*/ 0 h 493489"/>
              <a:gd name="connsiteX4" fmla="*/ 1957567 w 1972021"/>
              <a:gd name="connsiteY4" fmla="*/ 14454 h 493489"/>
              <a:gd name="connsiteX5" fmla="*/ 1972021 w 1972021"/>
              <a:gd name="connsiteY5" fmla="*/ 49349 h 493489"/>
              <a:gd name="connsiteX6" fmla="*/ 1972021 w 1972021"/>
              <a:gd name="connsiteY6" fmla="*/ 444140 h 493489"/>
              <a:gd name="connsiteX7" fmla="*/ 1957567 w 1972021"/>
              <a:gd name="connsiteY7" fmla="*/ 479035 h 493489"/>
              <a:gd name="connsiteX8" fmla="*/ 1922672 w 1972021"/>
              <a:gd name="connsiteY8" fmla="*/ 493489 h 493489"/>
              <a:gd name="connsiteX9" fmla="*/ 49349 w 1972021"/>
              <a:gd name="connsiteY9" fmla="*/ 493489 h 493489"/>
              <a:gd name="connsiteX10" fmla="*/ 14454 w 1972021"/>
              <a:gd name="connsiteY10" fmla="*/ 479035 h 493489"/>
              <a:gd name="connsiteX11" fmla="*/ 0 w 1972021"/>
              <a:gd name="connsiteY11" fmla="*/ 444140 h 493489"/>
              <a:gd name="connsiteX12" fmla="*/ 0 w 1972021"/>
              <a:gd name="connsiteY12" fmla="*/ 49349 h 49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2021" h="493489">
                <a:moveTo>
                  <a:pt x="0" y="49349"/>
                </a:moveTo>
                <a:cubicBezTo>
                  <a:pt x="0" y="36261"/>
                  <a:pt x="5199" y="23709"/>
                  <a:pt x="14454" y="14454"/>
                </a:cubicBezTo>
                <a:cubicBezTo>
                  <a:pt x="23709" y="5199"/>
                  <a:pt x="36261" y="0"/>
                  <a:pt x="49349" y="0"/>
                </a:cubicBezTo>
                <a:lnTo>
                  <a:pt x="1922672" y="0"/>
                </a:lnTo>
                <a:cubicBezTo>
                  <a:pt x="1935760" y="0"/>
                  <a:pt x="1948312" y="5199"/>
                  <a:pt x="1957567" y="14454"/>
                </a:cubicBezTo>
                <a:cubicBezTo>
                  <a:pt x="1966822" y="23709"/>
                  <a:pt x="1972021" y="36261"/>
                  <a:pt x="1972021" y="49349"/>
                </a:cubicBezTo>
                <a:lnTo>
                  <a:pt x="1972021" y="444140"/>
                </a:lnTo>
                <a:cubicBezTo>
                  <a:pt x="1972021" y="457228"/>
                  <a:pt x="1966822" y="469780"/>
                  <a:pt x="1957567" y="479035"/>
                </a:cubicBezTo>
                <a:cubicBezTo>
                  <a:pt x="1948312" y="488290"/>
                  <a:pt x="1935760" y="493489"/>
                  <a:pt x="1922672" y="493489"/>
                </a:cubicBezTo>
                <a:lnTo>
                  <a:pt x="49349" y="493489"/>
                </a:lnTo>
                <a:cubicBezTo>
                  <a:pt x="36261" y="493489"/>
                  <a:pt x="23709" y="488290"/>
                  <a:pt x="14454" y="479035"/>
                </a:cubicBezTo>
                <a:cubicBezTo>
                  <a:pt x="5199" y="469780"/>
                  <a:pt x="0" y="457228"/>
                  <a:pt x="0" y="444140"/>
                </a:cubicBezTo>
                <a:lnTo>
                  <a:pt x="0" y="49349"/>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0652" tIns="50652" rIns="50652" bIns="50652" numCol="1" spcCol="1224" anchor="ctr" anchorCtr="0">
            <a:noAutofit/>
          </a:bodyPr>
          <a:lstStyle/>
          <a:p>
            <a:pPr defTabSz="428419">
              <a:lnSpc>
                <a:spcPct val="90000"/>
              </a:lnSpc>
              <a:spcAft>
                <a:spcPct val="35000"/>
              </a:spcAft>
            </a:pPr>
            <a:r>
              <a:rPr lang="zh-CN" altLang="en-US" sz="1400" b="1" dirty="0" smtClean="0">
                <a:solidFill>
                  <a:schemeClr val="accent2">
                    <a:lumMod val="75000"/>
                  </a:schemeClr>
                </a:solidFill>
              </a:rPr>
              <a:t>   </a:t>
            </a:r>
            <a:r>
              <a:rPr lang="en-US" altLang="zh-CN" sz="1600" b="1" dirty="0" smtClean="0">
                <a:solidFill>
                  <a:schemeClr val="accent2">
                    <a:lumMod val="75000"/>
                  </a:schemeClr>
                </a:solidFill>
                <a:latin typeface="楷体" pitchFamily="49" charset="-122"/>
                <a:ea typeface="楷体" pitchFamily="49" charset="-122"/>
              </a:rPr>
              <a:t>eclipse</a:t>
            </a:r>
            <a:r>
              <a:rPr lang="zh-CN" altLang="en-US" sz="1600" b="1" dirty="0" smtClean="0">
                <a:solidFill>
                  <a:schemeClr val="accent2">
                    <a:lumMod val="75000"/>
                  </a:schemeClr>
                </a:solidFill>
                <a:latin typeface="楷体" pitchFamily="49" charset="-122"/>
                <a:ea typeface="楷体" pitchFamily="49" charset="-122"/>
              </a:rPr>
              <a:t>调试：  </a:t>
            </a:r>
            <a:r>
              <a:rPr lang="en-US" altLang="zh-CN" sz="1600" b="1" dirty="0" err="1" smtClean="0">
                <a:solidFill>
                  <a:schemeClr val="accent2">
                    <a:lumMod val="75000"/>
                  </a:schemeClr>
                </a:solidFill>
                <a:latin typeface="楷体" pitchFamily="49" charset="-122"/>
                <a:ea typeface="楷体" pitchFamily="49" charset="-122"/>
              </a:rPr>
              <a:t>eclipse+java</a:t>
            </a:r>
            <a:r>
              <a:rPr lang="zh-CN" altLang="en-US" sz="1600" b="1" dirty="0" smtClean="0">
                <a:solidFill>
                  <a:schemeClr val="accent2">
                    <a:lumMod val="75000"/>
                  </a:schemeClr>
                </a:solidFill>
                <a:latin typeface="楷体" pitchFamily="49" charset="-122"/>
                <a:ea typeface="楷体" pitchFamily="49" charset="-122"/>
              </a:rPr>
              <a:t>，</a:t>
            </a:r>
            <a:r>
              <a:rPr lang="en-US" altLang="zh-CN" sz="1600" b="1" dirty="0" err="1" smtClean="0">
                <a:solidFill>
                  <a:schemeClr val="accent2">
                    <a:lumMod val="75000"/>
                  </a:schemeClr>
                </a:solidFill>
                <a:latin typeface="楷体" pitchFamily="49" charset="-122"/>
                <a:ea typeface="楷体" pitchFamily="49" charset="-122"/>
              </a:rPr>
              <a:t>eclipse+gdb</a:t>
            </a:r>
            <a:r>
              <a:rPr lang="zh-CN" altLang="en-US" sz="1600" b="1" dirty="0" smtClean="0">
                <a:solidFill>
                  <a:schemeClr val="accent2">
                    <a:lumMod val="75000"/>
                  </a:schemeClr>
                </a:solidFill>
                <a:latin typeface="楷体" pitchFamily="49" charset="-122"/>
                <a:ea typeface="楷体" pitchFamily="49" charset="-122"/>
              </a:rPr>
              <a:t>（</a:t>
            </a:r>
            <a:r>
              <a:rPr lang="en-US" altLang="zh-CN" sz="1600" b="1" dirty="0" smtClean="0">
                <a:solidFill>
                  <a:schemeClr val="accent2">
                    <a:lumMod val="75000"/>
                  </a:schemeClr>
                </a:solidFill>
                <a:latin typeface="楷体" pitchFamily="49" charset="-122"/>
                <a:ea typeface="楷体" pitchFamily="49" charset="-122"/>
              </a:rPr>
              <a:t>c/</a:t>
            </a:r>
            <a:r>
              <a:rPr lang="en-US" altLang="zh-CN" sz="1600" b="1" dirty="0" err="1" smtClean="0">
                <a:solidFill>
                  <a:schemeClr val="accent2">
                    <a:lumMod val="75000"/>
                  </a:schemeClr>
                </a:solidFill>
                <a:latin typeface="楷体" pitchFamily="49" charset="-122"/>
                <a:ea typeface="楷体" pitchFamily="49" charset="-122"/>
              </a:rPr>
              <a:t>c++</a:t>
            </a:r>
            <a:r>
              <a:rPr lang="zh-CN" altLang="en-US" sz="1600" b="1" dirty="0" smtClean="0">
                <a:solidFill>
                  <a:schemeClr val="accent2">
                    <a:lumMod val="75000"/>
                  </a:schemeClr>
                </a:solidFill>
                <a:latin typeface="楷体" pitchFamily="49" charset="-122"/>
                <a:ea typeface="楷体" pitchFamily="49" charset="-122"/>
              </a:rPr>
              <a:t>调试）</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a:t>
            </a:r>
            <a:r>
              <a:rPr lang="en-US" altLang="zh-CN" sz="1600" b="1" dirty="0" smtClean="0">
                <a:solidFill>
                  <a:schemeClr val="accent2">
                    <a:lumMod val="75000"/>
                  </a:schemeClr>
                </a:solidFill>
                <a:latin typeface="楷体" pitchFamily="49" charset="-122"/>
                <a:ea typeface="楷体" pitchFamily="49" charset="-122"/>
              </a:rPr>
              <a:t>windows</a:t>
            </a:r>
            <a:r>
              <a:rPr lang="zh-CN" altLang="en-US" sz="1600" b="1" dirty="0" smtClean="0">
                <a:solidFill>
                  <a:schemeClr val="accent2">
                    <a:lumMod val="75000"/>
                  </a:schemeClr>
                </a:solidFill>
                <a:latin typeface="楷体" pitchFamily="49" charset="-122"/>
                <a:ea typeface="楷体" pitchFamily="49" charset="-122"/>
              </a:rPr>
              <a:t>调试：</a:t>
            </a:r>
            <a:r>
              <a:rPr lang="en-US" altLang="zh-CN" sz="1600" b="1" dirty="0" err="1" smtClean="0">
                <a:solidFill>
                  <a:schemeClr val="accent2">
                    <a:lumMod val="75000"/>
                  </a:schemeClr>
                </a:solidFill>
                <a:latin typeface="楷体" pitchFamily="49" charset="-122"/>
                <a:ea typeface="楷体" pitchFamily="49" charset="-122"/>
              </a:rPr>
              <a:t>vs</a:t>
            </a:r>
            <a:r>
              <a:rPr lang="zh-CN" altLang="en-US" sz="1600" b="1" dirty="0" smtClean="0">
                <a:solidFill>
                  <a:schemeClr val="accent2">
                    <a:lumMod val="75000"/>
                  </a:schemeClr>
                </a:solidFill>
                <a:latin typeface="楷体" pitchFamily="49" charset="-122"/>
                <a:ea typeface="楷体" pitchFamily="49" charset="-122"/>
              </a:rPr>
              <a:t>，</a:t>
            </a:r>
            <a:r>
              <a:rPr lang="en-US" altLang="zh-CN" sz="1600" b="1" dirty="0" err="1" smtClean="0">
                <a:solidFill>
                  <a:schemeClr val="accent2">
                    <a:lumMod val="75000"/>
                  </a:schemeClr>
                </a:solidFill>
                <a:latin typeface="楷体" pitchFamily="49" charset="-122"/>
                <a:ea typeface="楷体" pitchFamily="49" charset="-122"/>
              </a:rPr>
              <a:t>od</a:t>
            </a:r>
            <a:r>
              <a:rPr lang="zh-CN" altLang="en-US" sz="1600" b="1" dirty="0" smtClean="0">
                <a:solidFill>
                  <a:schemeClr val="accent2">
                    <a:lumMod val="75000"/>
                  </a:schemeClr>
                </a:solidFill>
                <a:latin typeface="楷体" pitchFamily="49" charset="-122"/>
                <a:ea typeface="楷体" pitchFamily="49" charset="-122"/>
              </a:rPr>
              <a:t>，</a:t>
            </a:r>
            <a:r>
              <a:rPr lang="en-US" altLang="zh-CN" sz="1600" b="1" dirty="0" err="1" smtClean="0">
                <a:solidFill>
                  <a:schemeClr val="accent2">
                    <a:lumMod val="75000"/>
                  </a:schemeClr>
                </a:solidFill>
                <a:latin typeface="楷体" pitchFamily="49" charset="-122"/>
                <a:ea typeface="楷体" pitchFamily="49" charset="-122"/>
              </a:rPr>
              <a:t>windbg</a:t>
            </a:r>
            <a:r>
              <a:rPr lang="zh-CN" altLang="en-US" sz="1600" b="1" dirty="0" smtClean="0">
                <a:solidFill>
                  <a:schemeClr val="accent2">
                    <a:lumMod val="75000"/>
                  </a:schemeClr>
                </a:solidFill>
                <a:latin typeface="楷体" pitchFamily="49" charset="-122"/>
                <a:ea typeface="楷体" pitchFamily="49" charset="-122"/>
              </a:rPr>
              <a:t>，</a:t>
            </a:r>
            <a:r>
              <a:rPr lang="en-US" altLang="zh-CN" sz="1600" b="1" dirty="0" err="1" smtClean="0">
                <a:solidFill>
                  <a:schemeClr val="accent2">
                    <a:lumMod val="75000"/>
                  </a:schemeClr>
                </a:solidFill>
                <a:latin typeface="楷体" pitchFamily="49" charset="-122"/>
                <a:ea typeface="楷体" pitchFamily="49" charset="-122"/>
              </a:rPr>
              <a:t>ida</a:t>
            </a:r>
            <a:r>
              <a:rPr lang="zh-CN" altLang="en-US" sz="1600" b="1" dirty="0" smtClean="0">
                <a:solidFill>
                  <a:schemeClr val="accent2">
                    <a:lumMod val="75000"/>
                  </a:schemeClr>
                </a:solidFill>
                <a:latin typeface="楷体" pitchFamily="49" charset="-122"/>
                <a:ea typeface="楷体" pitchFamily="49" charset="-122"/>
              </a:rPr>
              <a:t>（静态代码分析）。</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a:t>
            </a:r>
            <a:r>
              <a:rPr lang="en-US" altLang="zh-CN" sz="1600" b="1" dirty="0" smtClean="0">
                <a:solidFill>
                  <a:schemeClr val="accent2">
                    <a:lumMod val="75000"/>
                  </a:schemeClr>
                </a:solidFill>
                <a:latin typeface="楷体" pitchFamily="49" charset="-122"/>
                <a:ea typeface="楷体" pitchFamily="49" charset="-122"/>
              </a:rPr>
              <a:t>android</a:t>
            </a:r>
            <a:r>
              <a:rPr lang="zh-CN" altLang="en-US" sz="1600" b="1" dirty="0" smtClean="0">
                <a:solidFill>
                  <a:schemeClr val="accent2">
                    <a:lumMod val="75000"/>
                  </a:schemeClr>
                </a:solidFill>
                <a:latin typeface="楷体" pitchFamily="49" charset="-122"/>
                <a:ea typeface="楷体" pitchFamily="49" charset="-122"/>
              </a:rPr>
              <a:t>调试：</a:t>
            </a:r>
            <a:r>
              <a:rPr lang="en-US" altLang="zh-CN" sz="1600" b="1" dirty="0" err="1" smtClean="0">
                <a:solidFill>
                  <a:schemeClr val="accent2">
                    <a:lumMod val="75000"/>
                  </a:schemeClr>
                </a:solidFill>
                <a:latin typeface="楷体" pitchFamily="49" charset="-122"/>
                <a:ea typeface="楷体" pitchFamily="49" charset="-122"/>
              </a:rPr>
              <a:t>adb</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a:t>
            </a:r>
            <a:r>
              <a:rPr lang="en-US" altLang="zh-CN" sz="1600" b="1" dirty="0" smtClean="0">
                <a:solidFill>
                  <a:schemeClr val="accent2">
                    <a:lumMod val="75000"/>
                  </a:schemeClr>
                </a:solidFill>
                <a:latin typeface="楷体" pitchFamily="49" charset="-122"/>
                <a:ea typeface="楷体" pitchFamily="49" charset="-122"/>
              </a:rPr>
              <a:t>web</a:t>
            </a:r>
            <a:r>
              <a:rPr lang="zh-CN" altLang="en-US" sz="1600" b="1" dirty="0" smtClean="0">
                <a:solidFill>
                  <a:schemeClr val="accent2">
                    <a:lumMod val="75000"/>
                  </a:schemeClr>
                </a:solidFill>
                <a:latin typeface="楷体" pitchFamily="49" charset="-122"/>
                <a:ea typeface="楷体" pitchFamily="49" charset="-122"/>
              </a:rPr>
              <a:t>调试：</a:t>
            </a:r>
            <a:r>
              <a:rPr lang="en-US" altLang="zh-CN" sz="1600" b="1" dirty="0" smtClean="0">
                <a:solidFill>
                  <a:schemeClr val="accent2">
                    <a:lumMod val="75000"/>
                  </a:schemeClr>
                </a:solidFill>
                <a:latin typeface="楷体" pitchFamily="49" charset="-122"/>
                <a:ea typeface="楷体" pitchFamily="49" charset="-122"/>
              </a:rPr>
              <a:t>chrome</a:t>
            </a: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a:t>
            </a:r>
            <a:endParaRPr lang="en-US" altLang="zh-CN" sz="1600" b="1" dirty="0" smtClean="0">
              <a:solidFill>
                <a:schemeClr val="accent2">
                  <a:lumMod val="75000"/>
                </a:schemeClr>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页脚占位符 21"/>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21" name="灯片编号占位符 20"/>
          <p:cNvSpPr>
            <a:spLocks noGrp="1"/>
          </p:cNvSpPr>
          <p:nvPr>
            <p:ph type="sldNum" sz="quarter" idx="12"/>
          </p:nvPr>
        </p:nvSpPr>
        <p:spPr/>
        <p:txBody>
          <a:bodyPr/>
          <a:lstStyle/>
          <a:p>
            <a:pPr>
              <a:defRPr/>
            </a:pPr>
            <a:fld id="{B2264796-E6B5-4DF8-9F48-8D6C91F04629}" type="slidenum">
              <a:rPr lang="zh-CN" altLang="en-US" smtClean="0"/>
              <a:pPr>
                <a:defRPr/>
              </a:pPr>
              <a:t>24</a:t>
            </a:fld>
            <a:endParaRPr lang="en-US"/>
          </a:p>
        </p:txBody>
      </p:sp>
      <p:sp>
        <p:nvSpPr>
          <p:cNvPr id="14338" name="Rectangle 2"/>
          <p:cNvSpPr>
            <a:spLocks noGrp="1" noChangeArrowheads="1"/>
          </p:cNvSpPr>
          <p:nvPr>
            <p:ph type="title" idx="4294967295"/>
          </p:nvPr>
        </p:nvSpPr>
        <p:spPr>
          <a:xfrm>
            <a:off x="349115" y="36247"/>
            <a:ext cx="8214946" cy="597694"/>
          </a:xfrm>
        </p:spPr>
        <p:txBody>
          <a:bodyPr/>
          <a:lstStyle/>
          <a:p>
            <a:r>
              <a:rPr lang="en-US" altLang="zh-CN" dirty="0" smtClean="0"/>
              <a:t>2</a:t>
            </a:r>
            <a:r>
              <a:rPr lang="zh-CN" altLang="en-US" dirty="0" smtClean="0"/>
              <a:t> 句柄泄露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调试其他</a:t>
            </a:r>
            <a:endParaRPr lang="zh-CN" altLang="en-US" dirty="0" smtClean="0"/>
          </a:p>
        </p:txBody>
      </p:sp>
      <p:pic>
        <p:nvPicPr>
          <p:cNvPr id="3075" name="Picture 3" descr="C:\Users\Administrator\Desktop\android.png"/>
          <p:cNvPicPr>
            <a:picLocks noChangeAspect="1" noChangeArrowheads="1"/>
          </p:cNvPicPr>
          <p:nvPr/>
        </p:nvPicPr>
        <p:blipFill>
          <a:blip r:embed="rId3"/>
          <a:srcRect/>
          <a:stretch>
            <a:fillRect/>
          </a:stretch>
        </p:blipFill>
        <p:spPr bwMode="auto">
          <a:xfrm>
            <a:off x="223432" y="962025"/>
            <a:ext cx="4514851" cy="2821782"/>
          </a:xfrm>
          <a:prstGeom prst="rect">
            <a:avLst/>
          </a:prstGeom>
          <a:noFill/>
        </p:spPr>
      </p:pic>
      <p:pic>
        <p:nvPicPr>
          <p:cNvPr id="3074" name="Picture 2"/>
          <p:cNvPicPr>
            <a:picLocks noChangeAspect="1" noChangeArrowheads="1"/>
          </p:cNvPicPr>
          <p:nvPr/>
        </p:nvPicPr>
        <p:blipFill>
          <a:blip r:embed="rId4" cstate="print"/>
          <a:srcRect/>
          <a:stretch>
            <a:fillRect/>
          </a:stretch>
        </p:blipFill>
        <p:spPr bwMode="auto">
          <a:xfrm>
            <a:off x="4385858" y="2181225"/>
            <a:ext cx="4577167" cy="2555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25</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3 </a:t>
            </a:r>
            <a:r>
              <a:rPr lang="zh-CN" altLang="en-US" dirty="0" smtClean="0"/>
              <a:t>一些总结</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endParaRPr lang="zh-CN" altLang="en-US" sz="3500" dirty="0"/>
          </a:p>
        </p:txBody>
      </p:sp>
      <p:sp>
        <p:nvSpPr>
          <p:cNvPr id="7" name="任意多边形 6"/>
          <p:cNvSpPr/>
          <p:nvPr/>
        </p:nvSpPr>
        <p:spPr>
          <a:xfrm>
            <a:off x="266700" y="962026"/>
            <a:ext cx="8591550" cy="3676650"/>
          </a:xfrm>
          <a:custGeom>
            <a:avLst/>
            <a:gdLst>
              <a:gd name="connsiteX0" fmla="*/ 0 w 1972021"/>
              <a:gd name="connsiteY0" fmla="*/ 49349 h 493489"/>
              <a:gd name="connsiteX1" fmla="*/ 14454 w 1972021"/>
              <a:gd name="connsiteY1" fmla="*/ 14454 h 493489"/>
              <a:gd name="connsiteX2" fmla="*/ 49349 w 1972021"/>
              <a:gd name="connsiteY2" fmla="*/ 0 h 493489"/>
              <a:gd name="connsiteX3" fmla="*/ 1922672 w 1972021"/>
              <a:gd name="connsiteY3" fmla="*/ 0 h 493489"/>
              <a:gd name="connsiteX4" fmla="*/ 1957567 w 1972021"/>
              <a:gd name="connsiteY4" fmla="*/ 14454 h 493489"/>
              <a:gd name="connsiteX5" fmla="*/ 1972021 w 1972021"/>
              <a:gd name="connsiteY5" fmla="*/ 49349 h 493489"/>
              <a:gd name="connsiteX6" fmla="*/ 1972021 w 1972021"/>
              <a:gd name="connsiteY6" fmla="*/ 444140 h 493489"/>
              <a:gd name="connsiteX7" fmla="*/ 1957567 w 1972021"/>
              <a:gd name="connsiteY7" fmla="*/ 479035 h 493489"/>
              <a:gd name="connsiteX8" fmla="*/ 1922672 w 1972021"/>
              <a:gd name="connsiteY8" fmla="*/ 493489 h 493489"/>
              <a:gd name="connsiteX9" fmla="*/ 49349 w 1972021"/>
              <a:gd name="connsiteY9" fmla="*/ 493489 h 493489"/>
              <a:gd name="connsiteX10" fmla="*/ 14454 w 1972021"/>
              <a:gd name="connsiteY10" fmla="*/ 479035 h 493489"/>
              <a:gd name="connsiteX11" fmla="*/ 0 w 1972021"/>
              <a:gd name="connsiteY11" fmla="*/ 444140 h 493489"/>
              <a:gd name="connsiteX12" fmla="*/ 0 w 1972021"/>
              <a:gd name="connsiteY12" fmla="*/ 49349 h 49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2021" h="493489">
                <a:moveTo>
                  <a:pt x="0" y="49349"/>
                </a:moveTo>
                <a:cubicBezTo>
                  <a:pt x="0" y="36261"/>
                  <a:pt x="5199" y="23709"/>
                  <a:pt x="14454" y="14454"/>
                </a:cubicBezTo>
                <a:cubicBezTo>
                  <a:pt x="23709" y="5199"/>
                  <a:pt x="36261" y="0"/>
                  <a:pt x="49349" y="0"/>
                </a:cubicBezTo>
                <a:lnTo>
                  <a:pt x="1922672" y="0"/>
                </a:lnTo>
                <a:cubicBezTo>
                  <a:pt x="1935760" y="0"/>
                  <a:pt x="1948312" y="5199"/>
                  <a:pt x="1957567" y="14454"/>
                </a:cubicBezTo>
                <a:cubicBezTo>
                  <a:pt x="1966822" y="23709"/>
                  <a:pt x="1972021" y="36261"/>
                  <a:pt x="1972021" y="49349"/>
                </a:cubicBezTo>
                <a:lnTo>
                  <a:pt x="1972021" y="444140"/>
                </a:lnTo>
                <a:cubicBezTo>
                  <a:pt x="1972021" y="457228"/>
                  <a:pt x="1966822" y="469780"/>
                  <a:pt x="1957567" y="479035"/>
                </a:cubicBezTo>
                <a:cubicBezTo>
                  <a:pt x="1948312" y="488290"/>
                  <a:pt x="1935760" y="493489"/>
                  <a:pt x="1922672" y="493489"/>
                </a:cubicBezTo>
                <a:lnTo>
                  <a:pt x="49349" y="493489"/>
                </a:lnTo>
                <a:cubicBezTo>
                  <a:pt x="36261" y="493489"/>
                  <a:pt x="23709" y="488290"/>
                  <a:pt x="14454" y="479035"/>
                </a:cubicBezTo>
                <a:cubicBezTo>
                  <a:pt x="5199" y="469780"/>
                  <a:pt x="0" y="457228"/>
                  <a:pt x="0" y="444140"/>
                </a:cubicBezTo>
                <a:lnTo>
                  <a:pt x="0" y="49349"/>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0652" tIns="50652" rIns="50652" bIns="50652" numCol="1" spcCol="1224" anchor="ctr" anchorCtr="0">
            <a:noAutofit/>
          </a:bodyPr>
          <a:lstStyle/>
          <a:p>
            <a:pPr defTabSz="428419">
              <a:lnSpc>
                <a:spcPct val="90000"/>
              </a:lnSpc>
              <a:spcAft>
                <a:spcPct val="35000"/>
              </a:spcAft>
            </a:pPr>
            <a:r>
              <a:rPr lang="zh-CN" altLang="en-US" sz="1600" b="1" dirty="0" smtClean="0">
                <a:solidFill>
                  <a:schemeClr val="accent2">
                    <a:lumMod val="75000"/>
                  </a:schemeClr>
                </a:solidFill>
              </a:rPr>
              <a:t>  </a:t>
            </a:r>
            <a:r>
              <a:rPr lang="zh-CN" altLang="en-US" sz="1600" b="1" dirty="0" smtClean="0">
                <a:solidFill>
                  <a:schemeClr val="accent2">
                    <a:lumMod val="75000"/>
                  </a:schemeClr>
                </a:solidFill>
                <a:latin typeface="楷体" pitchFamily="49" charset="-122"/>
                <a:ea typeface="楷体" pitchFamily="49" charset="-122"/>
              </a:rPr>
              <a:t>编码：程序编码，程序内使用的编码全部采用</a:t>
            </a:r>
            <a:r>
              <a:rPr lang="en-US" altLang="zh-CN" sz="1600" b="1" dirty="0" err="1" smtClean="0">
                <a:solidFill>
                  <a:schemeClr val="accent2">
                    <a:lumMod val="75000"/>
                  </a:schemeClr>
                </a:solidFill>
                <a:latin typeface="楷体" pitchFamily="49" charset="-122"/>
                <a:ea typeface="楷体" pitchFamily="49" charset="-122"/>
              </a:rPr>
              <a:t>unicode</a:t>
            </a:r>
            <a:r>
              <a:rPr lang="zh-CN" altLang="en-US" sz="1600" b="1" dirty="0" smtClean="0">
                <a:solidFill>
                  <a:schemeClr val="accent2">
                    <a:lumMod val="75000"/>
                  </a:schemeClr>
                </a:solidFill>
                <a:latin typeface="楷体" pitchFamily="49" charset="-122"/>
                <a:ea typeface="楷体" pitchFamily="49" charset="-122"/>
              </a:rPr>
              <a:t>字符集，</a:t>
            </a:r>
            <a:r>
              <a:rPr lang="en-US" altLang="zh-CN" sz="1600" b="1" dirty="0" smtClean="0">
                <a:solidFill>
                  <a:schemeClr val="accent2">
                    <a:lumMod val="75000"/>
                  </a:schemeClr>
                </a:solidFill>
                <a:latin typeface="楷体" pitchFamily="49" charset="-122"/>
                <a:ea typeface="楷体" pitchFamily="49" charset="-122"/>
              </a:rPr>
              <a:t>utf8</a:t>
            </a:r>
            <a:r>
              <a:rPr lang="zh-CN" altLang="en-US" sz="1600" b="1" dirty="0" smtClean="0">
                <a:solidFill>
                  <a:schemeClr val="accent2">
                    <a:lumMod val="75000"/>
                  </a:schemeClr>
                </a:solidFill>
                <a:latin typeface="楷体" pitchFamily="49" charset="-122"/>
                <a:ea typeface="楷体" pitchFamily="49" charset="-122"/>
              </a:rPr>
              <a:t>编码，然后在录入的时候，根据平台编码不同，进行转码存贮。在显示的时候根据平台不同进行转码输出，最典型的</a:t>
            </a:r>
            <a:r>
              <a:rPr lang="en-US" altLang="zh-CN" sz="1600" b="1" dirty="0" smtClean="0">
                <a:solidFill>
                  <a:schemeClr val="accent2">
                    <a:lumMod val="75000"/>
                  </a:schemeClr>
                </a:solidFill>
                <a:latin typeface="楷体" pitchFamily="49" charset="-122"/>
                <a:ea typeface="楷体" pitchFamily="49" charset="-122"/>
              </a:rPr>
              <a:t>windows</a:t>
            </a:r>
            <a:r>
              <a:rPr lang="zh-CN" altLang="en-US" sz="1600" b="1" dirty="0" smtClean="0">
                <a:solidFill>
                  <a:schemeClr val="accent2">
                    <a:lumMod val="75000"/>
                  </a:schemeClr>
                </a:solidFill>
                <a:latin typeface="楷体" pitchFamily="49" charset="-122"/>
                <a:ea typeface="楷体" pitchFamily="49" charset="-122"/>
              </a:rPr>
              <a:t>平台是</a:t>
            </a:r>
            <a:r>
              <a:rPr lang="en-US" altLang="zh-CN" sz="1600" b="1" dirty="0" err="1" smtClean="0">
                <a:solidFill>
                  <a:schemeClr val="accent2">
                    <a:lumMod val="75000"/>
                  </a:schemeClr>
                </a:solidFill>
                <a:latin typeface="楷体" pitchFamily="49" charset="-122"/>
                <a:ea typeface="楷体" pitchFamily="49" charset="-122"/>
              </a:rPr>
              <a:t>gbk</a:t>
            </a:r>
            <a:r>
              <a:rPr lang="zh-CN" altLang="en-US" sz="1600" b="1" dirty="0" smtClean="0">
                <a:solidFill>
                  <a:schemeClr val="accent2">
                    <a:lumMod val="75000"/>
                  </a:schemeClr>
                </a:solidFill>
                <a:latin typeface="楷体" pitchFamily="49" charset="-122"/>
                <a:ea typeface="楷体" pitchFamily="49" charset="-122"/>
              </a:rPr>
              <a:t>编码，录入数据后转换成</a:t>
            </a:r>
            <a:r>
              <a:rPr lang="en-US" altLang="zh-CN" sz="1600" b="1" dirty="0" err="1" smtClean="0">
                <a:solidFill>
                  <a:schemeClr val="accent2">
                    <a:lumMod val="75000"/>
                  </a:schemeClr>
                </a:solidFill>
                <a:latin typeface="楷体" pitchFamily="49" charset="-122"/>
                <a:ea typeface="楷体" pitchFamily="49" charset="-122"/>
              </a:rPr>
              <a:t>unicode</a:t>
            </a:r>
            <a:r>
              <a:rPr lang="en-US" altLang="zh-CN" sz="1600" b="1" dirty="0" smtClean="0">
                <a:solidFill>
                  <a:schemeClr val="accent2">
                    <a:lumMod val="75000"/>
                  </a:schemeClr>
                </a:solidFill>
                <a:latin typeface="楷体" pitchFamily="49" charset="-122"/>
                <a:ea typeface="楷体" pitchFamily="49" charset="-122"/>
              </a:rPr>
              <a:t>/utf8</a:t>
            </a:r>
            <a:r>
              <a:rPr lang="zh-CN" altLang="en-US" sz="1600" b="1" dirty="0" smtClean="0">
                <a:solidFill>
                  <a:schemeClr val="accent2">
                    <a:lumMod val="75000"/>
                  </a:schemeClr>
                </a:solidFill>
                <a:latin typeface="楷体" pitchFamily="49" charset="-122"/>
                <a:ea typeface="楷体" pitchFamily="49" charset="-122"/>
              </a:rPr>
              <a:t>存储到变量里，然后在</a:t>
            </a:r>
            <a:r>
              <a:rPr lang="en-US" altLang="zh-CN" sz="1600" b="1" dirty="0" err="1" smtClean="0">
                <a:solidFill>
                  <a:schemeClr val="accent2">
                    <a:lumMod val="75000"/>
                  </a:schemeClr>
                </a:solidFill>
                <a:latin typeface="楷体" pitchFamily="49" charset="-122"/>
                <a:ea typeface="楷体" pitchFamily="49" charset="-122"/>
              </a:rPr>
              <a:t>printf</a:t>
            </a:r>
            <a:r>
              <a:rPr lang="zh-CN" altLang="en-US" sz="1600" b="1" dirty="0" smtClean="0">
                <a:solidFill>
                  <a:schemeClr val="accent2">
                    <a:lumMod val="75000"/>
                  </a:schemeClr>
                </a:solidFill>
                <a:latin typeface="楷体" pitchFamily="49" charset="-122"/>
                <a:ea typeface="楷体" pitchFamily="49" charset="-122"/>
              </a:rPr>
              <a:t>的时候转换成</a:t>
            </a:r>
            <a:r>
              <a:rPr lang="en-US" altLang="zh-CN" sz="1600" b="1" dirty="0" err="1" smtClean="0">
                <a:solidFill>
                  <a:schemeClr val="accent2">
                    <a:lumMod val="75000"/>
                  </a:schemeClr>
                </a:solidFill>
                <a:latin typeface="楷体" pitchFamily="49" charset="-122"/>
                <a:ea typeface="楷体" pitchFamily="49" charset="-122"/>
              </a:rPr>
              <a:t>gbk</a:t>
            </a:r>
            <a:r>
              <a:rPr lang="zh-CN" altLang="en-US" sz="1600" b="1" dirty="0" smtClean="0">
                <a:solidFill>
                  <a:schemeClr val="accent2">
                    <a:lumMod val="75000"/>
                  </a:schemeClr>
                </a:solidFill>
                <a:latin typeface="楷体" pitchFamily="49" charset="-122"/>
                <a:ea typeface="楷体" pitchFamily="49" charset="-122"/>
              </a:rPr>
              <a:t>在打印</a:t>
            </a:r>
            <a:r>
              <a:rPr lang="zh-CN" altLang="en-US" sz="1600" b="1" dirty="0" smtClean="0">
                <a:solidFill>
                  <a:schemeClr val="accent2">
                    <a:lumMod val="75000"/>
                  </a:schemeClr>
                </a:solidFill>
                <a:latin typeface="楷体" pitchFamily="49" charset="-122"/>
                <a:ea typeface="楷体" pitchFamily="49" charset="-122"/>
              </a:rPr>
              <a:t>。文本文件格式为</a:t>
            </a:r>
            <a:r>
              <a:rPr lang="en-US" altLang="zh-CN" sz="1600" b="1" dirty="0" err="1" smtClean="0">
                <a:solidFill>
                  <a:schemeClr val="accent2">
                    <a:lumMod val="75000"/>
                  </a:schemeClr>
                </a:solidFill>
                <a:latin typeface="楷体" pitchFamily="49" charset="-122"/>
                <a:ea typeface="楷体" pitchFamily="49" charset="-122"/>
              </a:rPr>
              <a:t>unix</a:t>
            </a:r>
            <a:r>
              <a:rPr lang="zh-CN" altLang="en-US" sz="1600" b="1" dirty="0" smtClean="0">
                <a:solidFill>
                  <a:schemeClr val="accent2">
                    <a:lumMod val="75000"/>
                  </a:schemeClr>
                </a:solidFill>
                <a:latin typeface="楷体" pitchFamily="49" charset="-122"/>
                <a:ea typeface="楷体" pitchFamily="49" charset="-122"/>
              </a:rPr>
              <a:t>，</a:t>
            </a:r>
            <a:r>
              <a:rPr lang="en-US" altLang="zh-CN" sz="1600" b="1" dirty="0" smtClean="0">
                <a:solidFill>
                  <a:schemeClr val="accent2">
                    <a:lumMod val="75000"/>
                  </a:schemeClr>
                </a:solidFill>
                <a:latin typeface="楷体" pitchFamily="49" charset="-122"/>
                <a:ea typeface="楷体" pitchFamily="49" charset="-122"/>
              </a:rPr>
              <a:t>\n</a:t>
            </a:r>
            <a:r>
              <a:rPr lang="zh-CN" altLang="en-US" sz="1600" b="1" dirty="0" smtClean="0">
                <a:solidFill>
                  <a:schemeClr val="accent2">
                    <a:lumMod val="75000"/>
                  </a:schemeClr>
                </a:solidFill>
                <a:latin typeface="楷体" pitchFamily="49" charset="-122"/>
                <a:ea typeface="楷体" pitchFamily="49" charset="-122"/>
              </a:rPr>
              <a:t>为行结束符，而不是</a:t>
            </a:r>
            <a:r>
              <a:rPr lang="en-US" altLang="zh-CN" sz="1600" b="1" dirty="0" smtClean="0">
                <a:solidFill>
                  <a:schemeClr val="accent2">
                    <a:lumMod val="75000"/>
                  </a:schemeClr>
                </a:solidFill>
                <a:latin typeface="楷体" pitchFamily="49" charset="-122"/>
                <a:ea typeface="楷体" pitchFamily="49" charset="-122"/>
              </a:rPr>
              <a:t>\n\r</a:t>
            </a:r>
            <a:r>
              <a:rPr lang="zh-CN" altLang="en-US" sz="1600" b="1" dirty="0" smtClean="0">
                <a:solidFill>
                  <a:schemeClr val="accent2">
                    <a:lumMod val="75000"/>
                  </a:schemeClr>
                </a:solidFill>
                <a:latin typeface="楷体" pitchFamily="49" charset="-122"/>
                <a:ea typeface="楷体" pitchFamily="49" charset="-122"/>
              </a:rPr>
              <a:t>。</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路径：全部按照</a:t>
            </a:r>
            <a:r>
              <a:rPr lang="en-US" altLang="zh-CN" sz="1600" b="1" dirty="0" err="1" smtClean="0">
                <a:solidFill>
                  <a:schemeClr val="accent2">
                    <a:lumMod val="75000"/>
                  </a:schemeClr>
                </a:solidFill>
                <a:latin typeface="楷体" pitchFamily="49" charset="-122"/>
                <a:ea typeface="楷体" pitchFamily="49" charset="-122"/>
              </a:rPr>
              <a:t>unix</a:t>
            </a:r>
            <a:r>
              <a:rPr lang="zh-CN" altLang="en-US" sz="1600" b="1" dirty="0" smtClean="0">
                <a:solidFill>
                  <a:schemeClr val="accent2">
                    <a:lumMod val="75000"/>
                  </a:schemeClr>
                </a:solidFill>
                <a:latin typeface="楷体" pitchFamily="49" charset="-122"/>
                <a:ea typeface="楷体" pitchFamily="49" charset="-122"/>
              </a:rPr>
              <a:t>路径格式存储，在具体操作文件的时候，转换成对应平台的路径格式</a:t>
            </a:r>
            <a:r>
              <a:rPr lang="zh-CN" altLang="en-US" sz="1600" b="1" dirty="0" smtClean="0">
                <a:solidFill>
                  <a:schemeClr val="accent2">
                    <a:lumMod val="75000"/>
                  </a:schemeClr>
                </a:solidFill>
                <a:latin typeface="楷体" pitchFamily="49" charset="-122"/>
                <a:ea typeface="楷体" pitchFamily="49" charset="-122"/>
              </a:rPr>
              <a:t>。</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异常：今日事今日毕，所有的函数，不要外抛异常，本函数内把逻辑处理完毕，函数的结果只有成功失败两种状态，可以通过返回错误码，提供更详细的失败原因</a:t>
            </a:r>
            <a:r>
              <a:rPr lang="zh-CN" altLang="en-US" sz="1600" b="1" dirty="0" smtClean="0">
                <a:solidFill>
                  <a:schemeClr val="accent2">
                    <a:lumMod val="75000"/>
                  </a:schemeClr>
                </a:solidFill>
                <a:latin typeface="楷体" pitchFamily="49" charset="-122"/>
                <a:ea typeface="楷体" pitchFamily="49" charset="-122"/>
              </a:rPr>
              <a:t>。</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资源释放：所有非内存资源的实例，必须显示的调用关闭资源的函数。有</a:t>
            </a:r>
            <a:r>
              <a:rPr lang="en-US" altLang="zh-CN" sz="1600" b="1" dirty="0" smtClean="0">
                <a:solidFill>
                  <a:schemeClr val="accent2">
                    <a:lumMod val="75000"/>
                  </a:schemeClr>
                </a:solidFill>
                <a:latin typeface="楷体" pitchFamily="49" charset="-122"/>
                <a:ea typeface="楷体" pitchFamily="49" charset="-122"/>
              </a:rPr>
              <a:t>close</a:t>
            </a:r>
            <a:r>
              <a:rPr lang="zh-CN" altLang="en-US" sz="1600" b="1" dirty="0" smtClean="0">
                <a:solidFill>
                  <a:schemeClr val="accent2">
                    <a:lumMod val="75000"/>
                  </a:schemeClr>
                </a:solidFill>
                <a:latin typeface="楷体" pitchFamily="49" charset="-122"/>
                <a:ea typeface="楷体" pitchFamily="49" charset="-122"/>
              </a:rPr>
              <a:t>成员函数的都显示调用关闭。是凡使用操作系统资源的必须显示关闭。</a:t>
            </a:r>
            <a:endParaRPr lang="en-US" altLang="zh-CN" sz="1600" b="1" dirty="0" smtClean="0">
              <a:solidFill>
                <a:schemeClr val="accent2">
                  <a:lumMod val="75000"/>
                </a:schemeClr>
              </a:solidFill>
              <a:latin typeface="楷体" pitchFamily="49" charset="-122"/>
              <a:ea typeface="楷体" pitchFamily="49" charset="-122"/>
            </a:endParaRPr>
          </a:p>
        </p:txBody>
      </p:sp>
    </p:spTree>
  </p:cSld>
  <p:clrMapOvr>
    <a:masterClrMapping/>
  </p:clrMapOvr>
  <p:transition advTm="53789"/>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9"/>
          <p:cNvSpPr>
            <a:spLocks noChangeArrowheads="1"/>
          </p:cNvSpPr>
          <p:nvPr/>
        </p:nvSpPr>
        <p:spPr bwMode="auto">
          <a:xfrm>
            <a:off x="0" y="0"/>
            <a:ext cx="9144000" cy="5143500"/>
          </a:xfrm>
          <a:prstGeom prst="rect">
            <a:avLst/>
          </a:prstGeom>
          <a:solidFill>
            <a:srgbClr val="008BBC"/>
          </a:solidFill>
          <a:ln w="9525">
            <a:noFill/>
            <a:miter lim="800000"/>
            <a:headEnd/>
            <a:tailEnd/>
          </a:ln>
        </p:spPr>
        <p:txBody>
          <a:bodyPr lIns="88132" tIns="44066" rIns="88132" bIns="44066" anchor="ctr"/>
          <a:lstStyle/>
          <a:p>
            <a:pPr algn="ctr" eaLnBrk="1" hangingPunct="1"/>
            <a:endParaRPr lang="zh-CN" altLang="en-US">
              <a:solidFill>
                <a:srgbClr val="FFFFFF"/>
              </a:solidFill>
              <a:latin typeface="Calibri" pitchFamily="34" charset="0"/>
            </a:endParaRPr>
          </a:p>
        </p:txBody>
      </p:sp>
      <p:sp>
        <p:nvSpPr>
          <p:cNvPr id="20483" name="任意多边形 10"/>
          <p:cNvSpPr>
            <a:spLocks/>
          </p:cNvSpPr>
          <p:nvPr/>
        </p:nvSpPr>
        <p:spPr bwMode="auto">
          <a:xfrm>
            <a:off x="0" y="2865837"/>
            <a:ext cx="7029451" cy="173831"/>
          </a:xfrm>
          <a:custGeom>
            <a:avLst/>
            <a:gdLst>
              <a:gd name="T0" fmla="*/ 0 w 7029450"/>
              <a:gd name="T1" fmla="*/ 0 h 232229"/>
              <a:gd name="T2" fmla="*/ 6846022 w 7029450"/>
              <a:gd name="T3" fmla="*/ 0 h 232229"/>
              <a:gd name="T4" fmla="*/ 6846922 w 7029450"/>
              <a:gd name="T5" fmla="*/ 3644 h 232229"/>
              <a:gd name="T6" fmla="*/ 6946962 w 7029450"/>
              <a:gd name="T7" fmla="*/ 124811 h 232229"/>
              <a:gd name="T8" fmla="*/ 7029450 w 7029450"/>
              <a:gd name="T9" fmla="*/ 170228 h 232229"/>
              <a:gd name="T10" fmla="*/ 7029450 w 7029450"/>
              <a:gd name="T11" fmla="*/ 230870 h 232229"/>
              <a:gd name="T12" fmla="*/ 0 w 7029450"/>
              <a:gd name="T13" fmla="*/ 230870 h 232229"/>
              <a:gd name="T14" fmla="*/ 0 w 7029450"/>
              <a:gd name="T15" fmla="*/ 0 h 232229"/>
              <a:gd name="T16" fmla="*/ 0 60000 65536"/>
              <a:gd name="T17" fmla="*/ 0 60000 65536"/>
              <a:gd name="T18" fmla="*/ 0 60000 65536"/>
              <a:gd name="T19" fmla="*/ 0 60000 65536"/>
              <a:gd name="T20" fmla="*/ 0 60000 65536"/>
              <a:gd name="T21" fmla="*/ 0 60000 65536"/>
              <a:gd name="T22" fmla="*/ 0 60000 65536"/>
              <a:gd name="T23" fmla="*/ 0 60000 65536"/>
              <a:gd name="T24" fmla="*/ 0 w 7029450"/>
              <a:gd name="T25" fmla="*/ 0 h 232229"/>
              <a:gd name="T26" fmla="*/ 7029450 w 7029450"/>
              <a:gd name="T27" fmla="*/ 232229 h 2322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29450" h="232229">
                <a:moveTo>
                  <a:pt x="0" y="0"/>
                </a:moveTo>
                <a:lnTo>
                  <a:pt x="6846022" y="0"/>
                </a:lnTo>
                <a:lnTo>
                  <a:pt x="6846923" y="3665"/>
                </a:lnTo>
                <a:cubicBezTo>
                  <a:pt x="6870544" y="49538"/>
                  <a:pt x="6904724" y="90851"/>
                  <a:pt x="6946961" y="125545"/>
                </a:cubicBezTo>
                <a:lnTo>
                  <a:pt x="7029450" y="171230"/>
                </a:lnTo>
                <a:lnTo>
                  <a:pt x="7029450" y="232229"/>
                </a:lnTo>
                <a:lnTo>
                  <a:pt x="0" y="232229"/>
                </a:lnTo>
                <a:lnTo>
                  <a:pt x="0" y="0"/>
                </a:lnTo>
                <a:close/>
              </a:path>
            </a:pathLst>
          </a:custGeom>
          <a:solidFill>
            <a:srgbClr val="FBFBFB">
              <a:alpha val="65097"/>
            </a:srgbClr>
          </a:solidFill>
          <a:ln w="9525">
            <a:noFill/>
            <a:round/>
            <a:headEnd/>
            <a:tailEnd/>
          </a:ln>
        </p:spPr>
        <p:txBody>
          <a:bodyPr lIns="88132" tIns="44066" rIns="88132" bIns="44066" anchor="ctr"/>
          <a:lstStyle/>
          <a:p>
            <a:endParaRPr lang="zh-CN" altLang="en-US"/>
          </a:p>
        </p:txBody>
      </p:sp>
      <p:sp>
        <p:nvSpPr>
          <p:cNvPr id="20484" name="文本框 4"/>
          <p:cNvSpPr txBox="1">
            <a:spLocks noChangeArrowheads="1"/>
          </p:cNvSpPr>
          <p:nvPr/>
        </p:nvSpPr>
        <p:spPr bwMode="auto">
          <a:xfrm>
            <a:off x="1582741" y="2787258"/>
            <a:ext cx="6124574" cy="1263253"/>
          </a:xfrm>
          <a:prstGeom prst="rect">
            <a:avLst/>
          </a:prstGeom>
          <a:noFill/>
          <a:ln w="9525">
            <a:noFill/>
            <a:miter lim="800000"/>
            <a:headEnd/>
            <a:tailEnd/>
          </a:ln>
        </p:spPr>
        <p:txBody>
          <a:bodyPr lIns="88132" tIns="44066" rIns="88132" bIns="44066" anchor="ctr"/>
          <a:lstStyle/>
          <a:p>
            <a:pPr algn="ctr" eaLnBrk="1" hangingPunct="1">
              <a:buClr>
                <a:schemeClr val="accent1"/>
              </a:buClr>
              <a:buSzPct val="50000"/>
              <a:buFont typeface="Wingdings 2" pitchFamily="18" charset="2"/>
              <a:buNone/>
            </a:pPr>
            <a:r>
              <a:rPr lang="en-US" altLang="zh-CN" sz="7700" dirty="0">
                <a:solidFill>
                  <a:srgbClr val="FBFBFB"/>
                </a:solidFill>
                <a:latin typeface="Bodoni MT Black" pitchFamily="18" charset="0"/>
                <a:ea typeface="幼圆" pitchFamily="49" charset="-122"/>
              </a:rPr>
              <a:t>THANKS</a:t>
            </a:r>
            <a:endParaRPr lang="zh-CN" altLang="en-US" sz="7700" dirty="0">
              <a:solidFill>
                <a:srgbClr val="FBFBFB"/>
              </a:solidFill>
              <a:latin typeface="Bodoni MT Black" pitchFamily="18" charset="0"/>
              <a:ea typeface="幼圆" pitchFamily="49" charset="-122"/>
            </a:endParaRPr>
          </a:p>
        </p:txBody>
      </p:sp>
      <p:sp>
        <p:nvSpPr>
          <p:cNvPr id="20485" name="矩形 8"/>
          <p:cNvSpPr>
            <a:spLocks noChangeArrowheads="1"/>
          </p:cNvSpPr>
          <p:nvPr/>
        </p:nvSpPr>
        <p:spPr bwMode="auto">
          <a:xfrm>
            <a:off x="2257425" y="3771904"/>
            <a:ext cx="6886575" cy="173831"/>
          </a:xfrm>
          <a:prstGeom prst="rect">
            <a:avLst/>
          </a:prstGeom>
          <a:solidFill>
            <a:srgbClr val="FBFBFB">
              <a:alpha val="65097"/>
            </a:srgbClr>
          </a:solidFill>
          <a:ln w="9525">
            <a:noFill/>
            <a:miter lim="800000"/>
            <a:headEnd/>
            <a:tailEnd/>
          </a:ln>
        </p:spPr>
        <p:txBody>
          <a:bodyPr lIns="88132" tIns="44066" rIns="88132" bIns="44066" anchor="ctr"/>
          <a:lstStyle/>
          <a:p>
            <a:pPr algn="ctr" eaLnBrk="1" hangingPunct="1"/>
            <a:endParaRPr lang="zh-CN" altLang="en-US">
              <a:solidFill>
                <a:srgbClr val="FFFFFF"/>
              </a:solidFill>
              <a:latin typeface="Calibri" pitchFamily="34" charset="0"/>
            </a:endParaRPr>
          </a:p>
        </p:txBody>
      </p:sp>
      <p:pic>
        <p:nvPicPr>
          <p:cNvPr id="74754" name="Picture 2"/>
          <p:cNvPicPr>
            <a:picLocks noChangeAspect="1" noChangeArrowheads="1"/>
          </p:cNvPicPr>
          <p:nvPr/>
        </p:nvPicPr>
        <p:blipFill>
          <a:blip r:embed="rId3"/>
          <a:srcRect/>
          <a:stretch>
            <a:fillRect/>
          </a:stretch>
        </p:blipFill>
        <p:spPr bwMode="auto">
          <a:xfrm>
            <a:off x="5343518" y="1819275"/>
            <a:ext cx="1504951" cy="473869"/>
          </a:xfrm>
          <a:prstGeom prst="rect">
            <a:avLst/>
          </a:prstGeom>
          <a:noFill/>
          <a:ln w="9525">
            <a:noFill/>
            <a:miter lim="800000"/>
            <a:headEnd/>
            <a:tailEnd/>
          </a:ln>
          <a:effectLst/>
        </p:spPr>
      </p:pic>
      <p:sp>
        <p:nvSpPr>
          <p:cNvPr id="7" name="Text Box 71"/>
          <p:cNvSpPr txBox="1">
            <a:spLocks noChangeArrowheads="1"/>
          </p:cNvSpPr>
          <p:nvPr/>
        </p:nvSpPr>
        <p:spPr bwMode="auto">
          <a:xfrm>
            <a:off x="528619" y="1485897"/>
            <a:ext cx="5000660" cy="954107"/>
          </a:xfrm>
          <a:prstGeom prst="rect">
            <a:avLst/>
          </a:prstGeom>
          <a:noFill/>
          <a:ln w="9525">
            <a:noFill/>
            <a:miter lim="800000"/>
            <a:headEnd/>
            <a:tailEnd/>
          </a:ln>
          <a:effectLst/>
        </p:spPr>
        <p:txBody>
          <a:bodyPr wrap="square">
            <a:spAutoFit/>
          </a:bodyPr>
          <a:lstStyle/>
          <a:p>
            <a:pPr algn="ctr" latinLnBrk="1"/>
            <a:r>
              <a:rPr kumimoji="1" lang="zh-CN" altLang="en-US" sz="2800" b="1" dirty="0" smtClean="0">
                <a:solidFill>
                  <a:srgbClr val="FF0000"/>
                </a:solidFill>
                <a:latin typeface="楷体" pitchFamily="49" charset="-122"/>
                <a:ea typeface="楷体" pitchFamily="49" charset="-122"/>
              </a:rPr>
              <a:t>共同的</a:t>
            </a:r>
            <a:r>
              <a:rPr kumimoji="1" lang="zh-CN" altLang="en-US" sz="2800" b="1" dirty="0" smtClean="0">
                <a:solidFill>
                  <a:srgbClr val="FF0000"/>
                </a:solidFill>
                <a:latin typeface="楷体" pitchFamily="49" charset="-122"/>
                <a:ea typeface="楷体" pitchFamily="49" charset="-122"/>
              </a:rPr>
              <a:t>责任和目标</a:t>
            </a:r>
            <a:endParaRPr kumimoji="1" lang="en-US" altLang="zh-CN" sz="2800" b="1" dirty="0" smtClean="0">
              <a:solidFill>
                <a:srgbClr val="FF0000"/>
              </a:solidFill>
              <a:latin typeface="楷体" pitchFamily="49" charset="-122"/>
              <a:ea typeface="楷体" pitchFamily="49" charset="-122"/>
            </a:endParaRPr>
          </a:p>
          <a:p>
            <a:pPr algn="ctr" latinLnBrk="1"/>
            <a:r>
              <a:rPr kumimoji="1" lang="zh-CN" altLang="en-US" sz="2800" b="1" dirty="0" smtClean="0">
                <a:solidFill>
                  <a:srgbClr val="FF0000"/>
                </a:solidFill>
                <a:latin typeface="楷体" pitchFamily="49" charset="-122"/>
                <a:ea typeface="楷体" pitchFamily="49" charset="-122"/>
              </a:rPr>
              <a:t> 让我们成就共同的事业</a:t>
            </a:r>
            <a:r>
              <a:rPr kumimoji="1" lang="zh-CN" altLang="en-US" b="1" dirty="0" smtClean="0">
                <a:solidFill>
                  <a:srgbClr val="FF0000"/>
                </a:solidFill>
                <a:latin typeface="楷体" pitchFamily="49" charset="-122"/>
                <a:ea typeface="楷体" pitchFamily="49" charset="-122"/>
              </a:rPr>
              <a:t>。</a:t>
            </a:r>
            <a:endParaRPr kumimoji="1" lang="en-US" altLang="ko-KR" b="1" dirty="0">
              <a:solidFill>
                <a:srgbClr val="FF0000"/>
              </a:solidFill>
              <a:latin typeface="楷体" pitchFamily="49" charset="-122"/>
              <a:ea typeface="楷体" pitchFamily="49" charset="-122"/>
            </a:endParaRPr>
          </a:p>
        </p:txBody>
      </p:sp>
    </p:spTree>
  </p:cSld>
  <p:clrMapOvr>
    <a:masterClrMapping/>
  </p:clrMapOvr>
  <p:transition>
    <p:cover dir="l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文本框 2"/>
          <p:cNvSpPr>
            <a:spLocks noChangeArrowheads="1"/>
          </p:cNvSpPr>
          <p:nvPr/>
        </p:nvSpPr>
        <p:spPr bwMode="auto">
          <a:xfrm>
            <a:off x="351663" y="74485"/>
            <a:ext cx="7132869" cy="566046"/>
          </a:xfrm>
          <a:prstGeom prst="rect">
            <a:avLst/>
          </a:prstGeom>
          <a:noFill/>
          <a:ln w="9525">
            <a:noFill/>
            <a:miter lim="800000"/>
            <a:headEnd/>
            <a:tailEnd/>
          </a:ln>
        </p:spPr>
        <p:txBody>
          <a:bodyPr wrap="square" lIns="88132" tIns="44066" rIns="88132" bIns="44066">
            <a:spAutoFit/>
          </a:bodyPr>
          <a:lstStyle/>
          <a:p>
            <a:pPr eaLnBrk="1" hangingPunct="1"/>
            <a:r>
              <a:rPr lang="en-US" altLang="zh-CN" sz="3100" b="1" dirty="0" smtClean="0">
                <a:solidFill>
                  <a:schemeClr val="bg1"/>
                </a:solidFill>
                <a:latin typeface="微软雅黑" pitchFamily="34" charset="-122"/>
                <a:ea typeface="微软雅黑" pitchFamily="34" charset="-122"/>
                <a:sym typeface="Arial" charset="0"/>
              </a:rPr>
              <a:t>1 </a:t>
            </a:r>
            <a:r>
              <a:rPr lang="zh-CN" altLang="en-US" sz="3100" b="1" dirty="0" smtClean="0">
                <a:solidFill>
                  <a:schemeClr val="bg1"/>
                </a:solidFill>
                <a:latin typeface="微软雅黑" pitchFamily="34" charset="-122"/>
                <a:ea typeface="微软雅黑" pitchFamily="34" charset="-122"/>
                <a:sym typeface="Arial" charset="0"/>
              </a:rPr>
              <a:t>并发问题 </a:t>
            </a:r>
            <a:r>
              <a:rPr lang="en-US" altLang="zh-CN" sz="3100" b="1" dirty="0" smtClean="0">
                <a:solidFill>
                  <a:schemeClr val="bg1"/>
                </a:solidFill>
                <a:latin typeface="微软雅黑" pitchFamily="34" charset="-122"/>
                <a:ea typeface="微软雅黑" pitchFamily="34" charset="-122"/>
                <a:sym typeface="Arial" charset="0"/>
              </a:rPr>
              <a:t>–</a:t>
            </a:r>
            <a:r>
              <a:rPr lang="zh-CN" altLang="en-US" sz="3100" b="1" dirty="0" smtClean="0">
                <a:solidFill>
                  <a:schemeClr val="bg1"/>
                </a:solidFill>
                <a:latin typeface="微软雅黑" pitchFamily="34" charset="-122"/>
                <a:ea typeface="微软雅黑" pitchFamily="34" charset="-122"/>
                <a:sym typeface="Arial" charset="0"/>
              </a:rPr>
              <a:t> </a:t>
            </a:r>
            <a:r>
              <a:rPr lang="zh-CN" altLang="en-US" sz="2000" b="1" dirty="0" smtClean="0">
                <a:solidFill>
                  <a:schemeClr val="bg1"/>
                </a:solidFill>
                <a:latin typeface="微软雅黑" pitchFamily="34" charset="-122"/>
                <a:ea typeface="微软雅黑" pitchFamily="34" charset="-122"/>
                <a:sym typeface="Arial" charset="0"/>
              </a:rPr>
              <a:t>产品开发</a:t>
            </a:r>
            <a:endParaRPr lang="zh-CN" altLang="en-US" sz="3500" b="1" dirty="0">
              <a:solidFill>
                <a:schemeClr val="bg1"/>
              </a:solidFill>
              <a:latin typeface="微软雅黑" pitchFamily="34" charset="-122"/>
              <a:ea typeface="微软雅黑" pitchFamily="34" charset="-122"/>
              <a:sym typeface="Arial" charset="0"/>
            </a:endParaRPr>
          </a:p>
        </p:txBody>
      </p:sp>
      <p:sp>
        <p:nvSpPr>
          <p:cNvPr id="79874" name="AutoShape 2" descr="“谷歌地球”的图片搜索结果"/>
          <p:cNvSpPr>
            <a:spLocks noChangeAspect="1" noChangeArrowheads="1"/>
          </p:cNvSpPr>
          <p:nvPr/>
        </p:nvSpPr>
        <p:spPr bwMode="auto">
          <a:xfrm>
            <a:off x="155576" y="-108346"/>
            <a:ext cx="304800" cy="228601"/>
          </a:xfrm>
          <a:prstGeom prst="rect">
            <a:avLst/>
          </a:prstGeom>
          <a:noFill/>
        </p:spPr>
        <p:txBody>
          <a:bodyPr vert="horz" wrap="square" lIns="88132" tIns="44066" rIns="88132" bIns="44066" numCol="1" anchor="t" anchorCtr="0" compatLnSpc="1">
            <a:prstTxWarp prst="textNoShape">
              <a:avLst/>
            </a:prstTxWarp>
          </a:bodyPr>
          <a:lstStyle/>
          <a:p>
            <a:endParaRPr lang="zh-CN" altLang="en-US"/>
          </a:p>
        </p:txBody>
      </p:sp>
      <p:sp>
        <p:nvSpPr>
          <p:cNvPr id="79876" name="AutoShape 4" descr="“谷歌地球”的图片搜索结果"/>
          <p:cNvSpPr>
            <a:spLocks noChangeAspect="1" noChangeArrowheads="1"/>
          </p:cNvSpPr>
          <p:nvPr/>
        </p:nvSpPr>
        <p:spPr bwMode="auto">
          <a:xfrm>
            <a:off x="155576" y="-108346"/>
            <a:ext cx="304800" cy="228601"/>
          </a:xfrm>
          <a:prstGeom prst="rect">
            <a:avLst/>
          </a:prstGeom>
          <a:noFill/>
        </p:spPr>
        <p:txBody>
          <a:bodyPr vert="horz" wrap="square" lIns="88132" tIns="44066" rIns="88132" bIns="44066" numCol="1" anchor="t" anchorCtr="0" compatLnSpc="1">
            <a:prstTxWarp prst="textNoShape">
              <a:avLst/>
            </a:prstTxWarp>
          </a:bodyPr>
          <a:lstStyle/>
          <a:p>
            <a:endParaRPr lang="zh-CN" altLang="en-US"/>
          </a:p>
        </p:txBody>
      </p:sp>
      <p:sp>
        <p:nvSpPr>
          <p:cNvPr id="42" name="灯片编号占位符 41"/>
          <p:cNvSpPr>
            <a:spLocks noGrp="1"/>
          </p:cNvSpPr>
          <p:nvPr>
            <p:ph type="sldNum" sz="quarter" idx="12"/>
          </p:nvPr>
        </p:nvSpPr>
        <p:spPr/>
        <p:txBody>
          <a:bodyPr/>
          <a:lstStyle/>
          <a:p>
            <a:pPr>
              <a:defRPr/>
            </a:pPr>
            <a:fld id="{079984E7-2604-47D6-B93B-DC1A2A8F7BE8}" type="slidenum">
              <a:rPr lang="zh-CN" altLang="en-US" smtClean="0"/>
              <a:pPr>
                <a:defRPr/>
              </a:pPr>
              <a:t>2</a:t>
            </a:fld>
            <a:endParaRPr lang="en-US" dirty="0"/>
          </a:p>
        </p:txBody>
      </p:sp>
      <p:sp>
        <p:nvSpPr>
          <p:cNvPr id="43" name="页脚占位符 4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en-US" altLang="zh-CN" dirty="0" smtClean="0"/>
          </a:p>
        </p:txBody>
      </p:sp>
      <p:graphicFrame>
        <p:nvGraphicFramePr>
          <p:cNvPr id="32" name="图示 31"/>
          <p:cNvGraphicFramePr/>
          <p:nvPr/>
        </p:nvGraphicFramePr>
        <p:xfrm>
          <a:off x="1285852" y="1000114"/>
          <a:ext cx="6500858" cy="3633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p:cNvPicPr>
            <a:picLocks noChangeAspect="1" noChangeArrowheads="1"/>
          </p:cNvPicPr>
          <p:nvPr/>
        </p:nvPicPr>
        <p:blipFill>
          <a:blip r:embed="rId7"/>
          <a:srcRect/>
          <a:stretch>
            <a:fillRect/>
          </a:stretch>
        </p:blipFill>
        <p:spPr bwMode="auto">
          <a:xfrm>
            <a:off x="4314825" y="2489002"/>
            <a:ext cx="447675" cy="425658"/>
          </a:xfrm>
          <a:prstGeom prst="rect">
            <a:avLst/>
          </a:prstGeom>
          <a:noFill/>
          <a:ln w="9525">
            <a:noFill/>
            <a:miter lim="800000"/>
            <a:headEnd/>
            <a:tailEnd/>
          </a:ln>
          <a:effectLst/>
        </p:spPr>
      </p:pic>
    </p:spTree>
  </p:cSld>
  <p:clrMapOvr>
    <a:masterClrMapping/>
  </p:clrMapOvr>
  <p:transition advTm="34477">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353456" y="43526"/>
            <a:ext cx="8215313" cy="597694"/>
          </a:xfrm>
        </p:spPr>
        <p:txBody>
          <a:bodyPr/>
          <a:lstStyle/>
          <a:p>
            <a:r>
              <a:rPr lang="en-US" altLang="zh-CN" dirty="0" smtClean="0"/>
              <a:t>1 </a:t>
            </a:r>
            <a:r>
              <a:rPr lang="zh-CN" altLang="en-US" dirty="0" smtClean="0">
                <a:latin typeface="微软雅黑" pitchFamily="34" charset="-122"/>
                <a:ea typeface="微软雅黑" pitchFamily="34" charset="-122"/>
                <a:sym typeface="Arial" charset="0"/>
              </a:rPr>
              <a:t>并发问题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000" dirty="0" smtClean="0">
                <a:latin typeface="微软雅黑" pitchFamily="34" charset="-122"/>
                <a:ea typeface="微软雅黑" pitchFamily="34" charset="-122"/>
                <a:sym typeface="Arial" charset="0"/>
              </a:rPr>
              <a:t>软件开发所需知识 </a:t>
            </a:r>
            <a:endParaRPr lang="zh-CN" dirty="0" smtClean="0"/>
          </a:p>
        </p:txBody>
      </p:sp>
      <p:sp>
        <p:nvSpPr>
          <p:cNvPr id="25" name="灯片编号占位符 24"/>
          <p:cNvSpPr>
            <a:spLocks noGrp="1"/>
          </p:cNvSpPr>
          <p:nvPr>
            <p:ph type="sldNum" sz="quarter" idx="12"/>
          </p:nvPr>
        </p:nvSpPr>
        <p:spPr/>
        <p:txBody>
          <a:bodyPr/>
          <a:lstStyle/>
          <a:p>
            <a:pPr>
              <a:defRPr/>
            </a:pPr>
            <a:fld id="{079984E7-2604-47D6-B93B-DC1A2A8F7BE8}" type="slidenum">
              <a:rPr lang="zh-CN" altLang="en-US" smtClean="0"/>
              <a:pPr>
                <a:defRPr/>
              </a:pPr>
              <a:t>3</a:t>
            </a:fld>
            <a:endParaRPr lang="en-US" dirty="0"/>
          </a:p>
        </p:txBody>
      </p:sp>
      <p:sp>
        <p:nvSpPr>
          <p:cNvPr id="26" name="页脚占位符 25"/>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en-US" altLang="zh-CN" dirty="0" smtClean="0"/>
          </a:p>
        </p:txBody>
      </p:sp>
      <p:grpSp>
        <p:nvGrpSpPr>
          <p:cNvPr id="361" name="组合 360"/>
          <p:cNvGrpSpPr/>
          <p:nvPr/>
        </p:nvGrpSpPr>
        <p:grpSpPr>
          <a:xfrm>
            <a:off x="1000100" y="1000114"/>
            <a:ext cx="3143272" cy="1439527"/>
            <a:chOff x="4286248" y="1357304"/>
            <a:chExt cx="3492500" cy="1885766"/>
          </a:xfrm>
        </p:grpSpPr>
        <p:sp>
          <p:nvSpPr>
            <p:cNvPr id="357" name="AutoShape 9"/>
            <p:cNvSpPr>
              <a:spLocks noChangeArrowheads="1"/>
            </p:cNvSpPr>
            <p:nvPr/>
          </p:nvSpPr>
          <p:spPr bwMode="auto">
            <a:xfrm>
              <a:off x="4286248" y="1357304"/>
              <a:ext cx="3492500" cy="1871663"/>
            </a:xfrm>
            <a:prstGeom prst="roundRect">
              <a:avLst>
                <a:gd name="adj" fmla="val 8579"/>
              </a:avLst>
            </a:prstGeom>
            <a:gradFill rotWithShape="1">
              <a:gsLst>
                <a:gs pos="0">
                  <a:srgbClr val="654E25"/>
                </a:gs>
                <a:gs pos="100000">
                  <a:srgbClr val="654E25">
                    <a:alpha val="20000"/>
                  </a:srgbClr>
                </a:gs>
              </a:gsLst>
              <a:lin ang="5400000" scaled="1"/>
            </a:gradFill>
            <a:ln w="19050" algn="ctr">
              <a:solidFill>
                <a:srgbClr val="654E25"/>
              </a:solidFill>
              <a:round/>
              <a:headEnd/>
              <a:tailEnd/>
            </a:ln>
            <a:effectLst/>
          </p:spPr>
          <p:txBody>
            <a:bodyPr wrap="none" anchor="ctr"/>
            <a:lstStyle/>
            <a:p>
              <a:endParaRPr lang="zh-CN" altLang="en-US"/>
            </a:p>
          </p:txBody>
        </p:sp>
        <p:sp>
          <p:nvSpPr>
            <p:cNvPr id="358" name="AutoShape 10"/>
            <p:cNvSpPr>
              <a:spLocks noChangeArrowheads="1"/>
            </p:cNvSpPr>
            <p:nvPr/>
          </p:nvSpPr>
          <p:spPr bwMode="auto">
            <a:xfrm>
              <a:off x="4357686" y="1467402"/>
              <a:ext cx="3348038" cy="1500197"/>
            </a:xfrm>
            <a:prstGeom prst="roundRect">
              <a:avLst>
                <a:gd name="adj" fmla="val 16884"/>
              </a:avLst>
            </a:prstGeom>
            <a:gradFill rotWithShape="1">
              <a:gsLst>
                <a:gs pos="0">
                  <a:srgbClr val="FFFFFF">
                    <a:alpha val="50000"/>
                  </a:srgbClr>
                </a:gs>
                <a:gs pos="100000">
                  <a:srgbClr val="FFFFFF">
                    <a:gamma/>
                    <a:shade val="46275"/>
                    <a:invGamma/>
                    <a:alpha val="0"/>
                  </a:srgbClr>
                </a:gs>
              </a:gsLst>
              <a:lin ang="5400000" scaled="1"/>
            </a:gradFill>
            <a:ln w="12700" algn="ctr">
              <a:noFill/>
              <a:round/>
              <a:headEnd/>
              <a:tailEnd/>
            </a:ln>
            <a:effectLst/>
          </p:spPr>
          <p:txBody>
            <a:bodyPr/>
            <a:lstStyle/>
            <a:p>
              <a:endParaRPr lang="zh-CN" altLang="en-US"/>
            </a:p>
          </p:txBody>
        </p:sp>
        <p:sp>
          <p:nvSpPr>
            <p:cNvPr id="359" name="Text Box 23"/>
            <p:cNvSpPr txBox="1">
              <a:spLocks noChangeArrowheads="1"/>
            </p:cNvSpPr>
            <p:nvPr/>
          </p:nvSpPr>
          <p:spPr bwMode="auto">
            <a:xfrm>
              <a:off x="4429124" y="1428740"/>
              <a:ext cx="2914650" cy="1814330"/>
            </a:xfrm>
            <a:prstGeom prst="rect">
              <a:avLst/>
            </a:prstGeom>
            <a:noFill/>
            <a:ln w="9525">
              <a:noFill/>
              <a:miter lim="800000"/>
              <a:headEnd/>
              <a:tailEnd/>
            </a:ln>
            <a:effectLst/>
          </p:spPr>
          <p:txBody>
            <a:bodyPr wrap="square">
              <a:spAutoFit/>
            </a:bodyPr>
            <a:lstStyle/>
            <a:p>
              <a:pPr latinLnBrk="1"/>
              <a:r>
                <a:rPr kumimoji="1" lang="zh-CN" altLang="en-US" b="1" dirty="0" smtClean="0">
                  <a:solidFill>
                    <a:srgbClr val="FFFF00"/>
                  </a:solidFill>
                  <a:latin typeface="隶书" pitchFamily="49" charset="-122"/>
                  <a:ea typeface="隶书" pitchFamily="49" charset="-122"/>
                </a:rPr>
                <a:t>开发语言</a:t>
              </a:r>
              <a:endParaRPr kumimoji="1" lang="en-US" altLang="zh-CN" b="1" dirty="0" smtClean="0">
                <a:solidFill>
                  <a:srgbClr val="FFFF00"/>
                </a:solidFill>
                <a:latin typeface="隶书" pitchFamily="49" charset="-122"/>
                <a:ea typeface="隶书" pitchFamily="49" charset="-122"/>
              </a:endParaRPr>
            </a:p>
            <a:p>
              <a:pPr latinLnBrk="1"/>
              <a:endParaRPr kumimoji="1" lang="en-US" altLang="ko-KR" b="1" dirty="0" smtClean="0">
                <a:solidFill>
                  <a:srgbClr val="FFFF00"/>
                </a:solidFill>
                <a:latin typeface="隶书" pitchFamily="49" charset="-122"/>
                <a:ea typeface="隶书" pitchFamily="49" charset="-122"/>
              </a:endParaRPr>
            </a:p>
            <a:p>
              <a:pPr latinLnBrk="1"/>
              <a:r>
                <a:rPr kumimoji="1" lang="zh-CN" altLang="en-US" sz="1600" b="1" dirty="0" smtClean="0">
                  <a:solidFill>
                    <a:srgbClr val="0070C0"/>
                  </a:solidFill>
                  <a:latin typeface="隶书" pitchFamily="49" charset="-122"/>
                  <a:ea typeface="隶书" pitchFamily="49" charset="-122"/>
                </a:rPr>
                <a:t>任何一个语言都要从他的编译器是怎么实现的角度去学习这门语言。</a:t>
              </a:r>
              <a:endParaRPr kumimoji="1" lang="en-US" altLang="ko-KR" sz="1600" b="1" dirty="0">
                <a:solidFill>
                  <a:srgbClr val="0070C0"/>
                </a:solidFill>
                <a:latin typeface="隶书" pitchFamily="49" charset="-122"/>
                <a:ea typeface="隶书" pitchFamily="49" charset="-122"/>
              </a:endParaRPr>
            </a:p>
          </p:txBody>
        </p:sp>
      </p:grpSp>
      <p:grpSp>
        <p:nvGrpSpPr>
          <p:cNvPr id="362" name="组合 361"/>
          <p:cNvGrpSpPr/>
          <p:nvPr/>
        </p:nvGrpSpPr>
        <p:grpSpPr>
          <a:xfrm>
            <a:off x="4929190" y="1000114"/>
            <a:ext cx="3143272" cy="1428760"/>
            <a:chOff x="4286248" y="1357304"/>
            <a:chExt cx="3492500" cy="1871663"/>
          </a:xfrm>
        </p:grpSpPr>
        <p:sp>
          <p:nvSpPr>
            <p:cNvPr id="363" name="AutoShape 9"/>
            <p:cNvSpPr>
              <a:spLocks noChangeArrowheads="1"/>
            </p:cNvSpPr>
            <p:nvPr/>
          </p:nvSpPr>
          <p:spPr bwMode="auto">
            <a:xfrm>
              <a:off x="4286248" y="1357304"/>
              <a:ext cx="3492500" cy="1871663"/>
            </a:xfrm>
            <a:prstGeom prst="roundRect">
              <a:avLst>
                <a:gd name="adj" fmla="val 8579"/>
              </a:avLst>
            </a:prstGeom>
            <a:gradFill rotWithShape="1">
              <a:gsLst>
                <a:gs pos="0">
                  <a:srgbClr val="654E25"/>
                </a:gs>
                <a:gs pos="100000">
                  <a:srgbClr val="654E25">
                    <a:alpha val="20000"/>
                  </a:srgbClr>
                </a:gs>
              </a:gsLst>
              <a:lin ang="5400000" scaled="1"/>
            </a:gradFill>
            <a:ln w="19050" algn="ctr">
              <a:solidFill>
                <a:srgbClr val="654E25"/>
              </a:solidFill>
              <a:round/>
              <a:headEnd/>
              <a:tailEnd/>
            </a:ln>
            <a:effectLst/>
          </p:spPr>
          <p:txBody>
            <a:bodyPr wrap="none" anchor="ctr"/>
            <a:lstStyle/>
            <a:p>
              <a:endParaRPr lang="zh-CN" altLang="en-US"/>
            </a:p>
          </p:txBody>
        </p:sp>
        <p:sp>
          <p:nvSpPr>
            <p:cNvPr id="364" name="AutoShape 10"/>
            <p:cNvSpPr>
              <a:spLocks noChangeArrowheads="1"/>
            </p:cNvSpPr>
            <p:nvPr/>
          </p:nvSpPr>
          <p:spPr bwMode="auto">
            <a:xfrm>
              <a:off x="4357686" y="1467402"/>
              <a:ext cx="3348038" cy="1500197"/>
            </a:xfrm>
            <a:prstGeom prst="roundRect">
              <a:avLst>
                <a:gd name="adj" fmla="val 16884"/>
              </a:avLst>
            </a:prstGeom>
            <a:gradFill rotWithShape="1">
              <a:gsLst>
                <a:gs pos="0">
                  <a:srgbClr val="FFFFFF">
                    <a:alpha val="50000"/>
                  </a:srgbClr>
                </a:gs>
                <a:gs pos="100000">
                  <a:srgbClr val="FFFFFF">
                    <a:gamma/>
                    <a:shade val="46275"/>
                    <a:invGamma/>
                    <a:alpha val="0"/>
                  </a:srgbClr>
                </a:gs>
              </a:gsLst>
              <a:lin ang="5400000" scaled="1"/>
            </a:gradFill>
            <a:ln w="12700" algn="ctr">
              <a:noFill/>
              <a:round/>
              <a:headEnd/>
              <a:tailEnd/>
            </a:ln>
            <a:effectLst/>
          </p:spPr>
          <p:txBody>
            <a:bodyPr/>
            <a:lstStyle/>
            <a:p>
              <a:endParaRPr lang="zh-CN" altLang="en-US"/>
            </a:p>
          </p:txBody>
        </p:sp>
        <p:sp>
          <p:nvSpPr>
            <p:cNvPr id="365" name="Text Box 23"/>
            <p:cNvSpPr txBox="1">
              <a:spLocks noChangeArrowheads="1"/>
            </p:cNvSpPr>
            <p:nvPr/>
          </p:nvSpPr>
          <p:spPr bwMode="auto">
            <a:xfrm>
              <a:off x="4429124" y="1428740"/>
              <a:ext cx="3276600" cy="1774012"/>
            </a:xfrm>
            <a:prstGeom prst="rect">
              <a:avLst/>
            </a:prstGeom>
            <a:noFill/>
            <a:ln w="9525">
              <a:noFill/>
              <a:miter lim="800000"/>
              <a:headEnd/>
              <a:tailEnd/>
            </a:ln>
            <a:effectLst/>
          </p:spPr>
          <p:txBody>
            <a:bodyPr wrap="square">
              <a:spAutoFit/>
            </a:bodyPr>
            <a:lstStyle/>
            <a:p>
              <a:pPr latinLnBrk="1"/>
              <a:r>
                <a:rPr kumimoji="1" lang="zh-CN" altLang="en-US" b="1" dirty="0" smtClean="0">
                  <a:solidFill>
                    <a:srgbClr val="FFFF00"/>
                  </a:solidFill>
                  <a:latin typeface="隶书" pitchFamily="49" charset="-122"/>
                  <a:ea typeface="隶书" pitchFamily="49" charset="-122"/>
                </a:rPr>
                <a:t>平台开发库</a:t>
              </a:r>
              <a:endParaRPr kumimoji="1" lang="en-US" altLang="zh-CN" b="1" dirty="0" smtClean="0">
                <a:solidFill>
                  <a:srgbClr val="FFFF00"/>
                </a:solidFill>
                <a:latin typeface="隶书" pitchFamily="49" charset="-122"/>
                <a:ea typeface="隶书" pitchFamily="49" charset="-122"/>
              </a:endParaRPr>
            </a:p>
            <a:p>
              <a:pPr latinLnBrk="1"/>
              <a:endParaRPr kumimoji="1" lang="en-US" altLang="ko-KR" b="1" dirty="0" smtClean="0">
                <a:solidFill>
                  <a:srgbClr val="FFFF00"/>
                </a:solidFill>
                <a:latin typeface="隶书" pitchFamily="49" charset="-122"/>
                <a:ea typeface="隶书" pitchFamily="49" charset="-122"/>
              </a:endParaRPr>
            </a:p>
            <a:p>
              <a:pPr latinLnBrk="1"/>
              <a:r>
                <a:rPr kumimoji="1" lang="zh-CN" altLang="en-US" sz="1600" b="1" dirty="0" smtClean="0">
                  <a:solidFill>
                    <a:srgbClr val="0070C0"/>
                  </a:solidFill>
                  <a:latin typeface="隶书" pitchFamily="49" charset="-122"/>
                  <a:ea typeface="隶书" pitchFamily="49" charset="-122"/>
                </a:rPr>
                <a:t>基本库 </a:t>
              </a:r>
              <a:r>
                <a:rPr kumimoji="1" lang="en-US" altLang="zh-CN" sz="1600" b="1" dirty="0" smtClean="0">
                  <a:solidFill>
                    <a:srgbClr val="0070C0"/>
                  </a:solidFill>
                  <a:latin typeface="隶书" pitchFamily="49" charset="-122"/>
                  <a:ea typeface="隶书" pitchFamily="49" charset="-122"/>
                </a:rPr>
                <a:t>runtime</a:t>
              </a:r>
              <a:r>
                <a:rPr kumimoji="1" lang="zh-CN" altLang="en-US" sz="1600" b="1" dirty="0" smtClean="0">
                  <a:solidFill>
                    <a:srgbClr val="0070C0"/>
                  </a:solidFill>
                  <a:latin typeface="隶书" pitchFamily="49" charset="-122"/>
                  <a:ea typeface="隶书" pitchFamily="49" charset="-122"/>
                </a:rPr>
                <a:t>，</a:t>
              </a:r>
              <a:endParaRPr kumimoji="1" lang="en-US" altLang="zh-CN" sz="1600" b="1" dirty="0" smtClean="0">
                <a:solidFill>
                  <a:srgbClr val="0070C0"/>
                </a:solidFill>
                <a:latin typeface="隶书" pitchFamily="49" charset="-122"/>
                <a:ea typeface="隶书" pitchFamily="49" charset="-122"/>
              </a:endParaRPr>
            </a:p>
            <a:p>
              <a:pPr latinLnBrk="1"/>
              <a:r>
                <a:rPr kumimoji="1" lang="zh-CN" altLang="en-US" sz="1600" b="1" dirty="0" smtClean="0">
                  <a:solidFill>
                    <a:srgbClr val="0070C0"/>
                  </a:solidFill>
                  <a:latin typeface="隶书" pitchFamily="49" charset="-122"/>
                  <a:ea typeface="隶书" pitchFamily="49" charset="-122"/>
                </a:rPr>
                <a:t>平台库 </a:t>
              </a:r>
              <a:r>
                <a:rPr kumimoji="1" lang="en-US" altLang="zh-CN" sz="1200" b="1" dirty="0" err="1" smtClean="0">
                  <a:solidFill>
                    <a:srgbClr val="0070C0"/>
                  </a:solidFill>
                  <a:latin typeface="隶书" pitchFamily="49" charset="-122"/>
                  <a:ea typeface="隶书" pitchFamily="49" charset="-122"/>
                </a:rPr>
                <a:t>java,.net,qt,glib,mfc,stl</a:t>
              </a:r>
              <a:endParaRPr kumimoji="1" lang="en-US" altLang="zh-CN" sz="1200" b="1" dirty="0" smtClean="0">
                <a:solidFill>
                  <a:srgbClr val="0070C0"/>
                </a:solidFill>
                <a:latin typeface="隶书" pitchFamily="49" charset="-122"/>
                <a:ea typeface="隶书" pitchFamily="49" charset="-122"/>
              </a:endParaRPr>
            </a:p>
            <a:p>
              <a:pPr latinLnBrk="1"/>
              <a:r>
                <a:rPr kumimoji="1" lang="zh-CN" altLang="en-US" sz="1400" b="1" dirty="0" smtClean="0">
                  <a:solidFill>
                    <a:srgbClr val="0070C0"/>
                  </a:solidFill>
                  <a:latin typeface="隶书" pitchFamily="49" charset="-122"/>
                  <a:ea typeface="隶书" pitchFamily="49" charset="-122"/>
                </a:rPr>
                <a:t>运行模型，</a:t>
              </a:r>
              <a:r>
                <a:rPr kumimoji="1" lang="zh-CN" altLang="en-US" sz="1200" b="1" dirty="0" smtClean="0">
                  <a:solidFill>
                    <a:srgbClr val="0070C0"/>
                  </a:solidFill>
                  <a:latin typeface="隶书" pitchFamily="49" charset="-122"/>
                  <a:ea typeface="隶书" pitchFamily="49" charset="-122"/>
                </a:rPr>
                <a:t>程序入口，库，动态加载</a:t>
              </a:r>
              <a:endParaRPr kumimoji="1" lang="en-US" altLang="ko-KR" b="1" dirty="0">
                <a:solidFill>
                  <a:srgbClr val="0070C0"/>
                </a:solidFill>
                <a:latin typeface="隶书" pitchFamily="49" charset="-122"/>
                <a:ea typeface="隶书" pitchFamily="49" charset="-122"/>
              </a:endParaRPr>
            </a:p>
          </p:txBody>
        </p:sp>
      </p:grpSp>
      <p:grpSp>
        <p:nvGrpSpPr>
          <p:cNvPr id="377" name="组合 376"/>
          <p:cNvGrpSpPr/>
          <p:nvPr/>
        </p:nvGrpSpPr>
        <p:grpSpPr>
          <a:xfrm>
            <a:off x="5000628" y="3214692"/>
            <a:ext cx="3143272" cy="1357322"/>
            <a:chOff x="4286248" y="1357304"/>
            <a:chExt cx="3492500" cy="1871663"/>
          </a:xfrm>
        </p:grpSpPr>
        <p:sp>
          <p:nvSpPr>
            <p:cNvPr id="378" name="AutoShape 9"/>
            <p:cNvSpPr>
              <a:spLocks noChangeArrowheads="1"/>
            </p:cNvSpPr>
            <p:nvPr/>
          </p:nvSpPr>
          <p:spPr bwMode="auto">
            <a:xfrm>
              <a:off x="4286248" y="1357304"/>
              <a:ext cx="3492500" cy="1871663"/>
            </a:xfrm>
            <a:prstGeom prst="roundRect">
              <a:avLst>
                <a:gd name="adj" fmla="val 8579"/>
              </a:avLst>
            </a:prstGeom>
            <a:gradFill rotWithShape="1">
              <a:gsLst>
                <a:gs pos="0">
                  <a:srgbClr val="654E25"/>
                </a:gs>
                <a:gs pos="100000">
                  <a:srgbClr val="654E25">
                    <a:alpha val="20000"/>
                  </a:srgbClr>
                </a:gs>
              </a:gsLst>
              <a:lin ang="5400000" scaled="1"/>
            </a:gradFill>
            <a:ln w="19050" algn="ctr">
              <a:solidFill>
                <a:srgbClr val="654E25"/>
              </a:solidFill>
              <a:round/>
              <a:headEnd/>
              <a:tailEnd/>
            </a:ln>
            <a:effectLst/>
          </p:spPr>
          <p:txBody>
            <a:bodyPr wrap="none" anchor="ctr"/>
            <a:lstStyle/>
            <a:p>
              <a:endParaRPr lang="zh-CN" altLang="en-US"/>
            </a:p>
          </p:txBody>
        </p:sp>
        <p:sp>
          <p:nvSpPr>
            <p:cNvPr id="379" name="AutoShape 10"/>
            <p:cNvSpPr>
              <a:spLocks noChangeArrowheads="1"/>
            </p:cNvSpPr>
            <p:nvPr/>
          </p:nvSpPr>
          <p:spPr bwMode="auto">
            <a:xfrm>
              <a:off x="4357686" y="1467402"/>
              <a:ext cx="3348038" cy="1500197"/>
            </a:xfrm>
            <a:prstGeom prst="roundRect">
              <a:avLst>
                <a:gd name="adj" fmla="val 16884"/>
              </a:avLst>
            </a:prstGeom>
            <a:gradFill rotWithShape="1">
              <a:gsLst>
                <a:gs pos="0">
                  <a:srgbClr val="FFFFFF">
                    <a:alpha val="50000"/>
                  </a:srgbClr>
                </a:gs>
                <a:gs pos="100000">
                  <a:srgbClr val="FFFFFF">
                    <a:gamma/>
                    <a:shade val="46275"/>
                    <a:invGamma/>
                    <a:alpha val="0"/>
                  </a:srgbClr>
                </a:gs>
              </a:gsLst>
              <a:lin ang="5400000" scaled="1"/>
            </a:gradFill>
            <a:ln w="12700" algn="ctr">
              <a:noFill/>
              <a:round/>
              <a:headEnd/>
              <a:tailEnd/>
            </a:ln>
            <a:effectLst/>
          </p:spPr>
          <p:txBody>
            <a:bodyPr/>
            <a:lstStyle/>
            <a:p>
              <a:endParaRPr lang="zh-CN" altLang="en-US"/>
            </a:p>
          </p:txBody>
        </p:sp>
        <p:sp>
          <p:nvSpPr>
            <p:cNvPr id="380" name="Text Box 23"/>
            <p:cNvSpPr txBox="1">
              <a:spLocks noChangeArrowheads="1"/>
            </p:cNvSpPr>
            <p:nvPr/>
          </p:nvSpPr>
          <p:spPr bwMode="auto">
            <a:xfrm>
              <a:off x="4429124" y="1428743"/>
              <a:ext cx="2914650" cy="1485417"/>
            </a:xfrm>
            <a:prstGeom prst="rect">
              <a:avLst/>
            </a:prstGeom>
            <a:noFill/>
            <a:ln w="9525">
              <a:noFill/>
              <a:miter lim="800000"/>
              <a:headEnd/>
              <a:tailEnd/>
            </a:ln>
            <a:effectLst/>
          </p:spPr>
          <p:txBody>
            <a:bodyPr>
              <a:spAutoFit/>
            </a:bodyPr>
            <a:lstStyle/>
            <a:p>
              <a:pPr latinLnBrk="1"/>
              <a:r>
                <a:rPr kumimoji="1" lang="zh-CN" altLang="en-US" b="1" dirty="0" smtClean="0">
                  <a:solidFill>
                    <a:srgbClr val="FFFF00"/>
                  </a:solidFill>
                  <a:latin typeface="隶书" pitchFamily="49" charset="-122"/>
                  <a:ea typeface="隶书" pitchFamily="49" charset="-122"/>
                </a:rPr>
                <a:t>业务系统</a:t>
              </a:r>
              <a:endParaRPr kumimoji="1" lang="en-US" altLang="zh-CN" b="1" dirty="0" smtClean="0">
                <a:solidFill>
                  <a:srgbClr val="FFFF00"/>
                </a:solidFill>
                <a:latin typeface="隶书" pitchFamily="49" charset="-122"/>
                <a:ea typeface="隶书" pitchFamily="49" charset="-122"/>
              </a:endParaRPr>
            </a:p>
            <a:p>
              <a:pPr latinLnBrk="1"/>
              <a:endParaRPr kumimoji="1" lang="en-US" altLang="ko-KR" b="1" dirty="0" smtClean="0">
                <a:solidFill>
                  <a:srgbClr val="FFFF00"/>
                </a:solidFill>
                <a:latin typeface="隶书" pitchFamily="49" charset="-122"/>
                <a:ea typeface="隶书" pitchFamily="49" charset="-122"/>
              </a:endParaRPr>
            </a:p>
            <a:p>
              <a:pPr latinLnBrk="1"/>
              <a:r>
                <a:rPr kumimoji="1" lang="zh-CN" altLang="en-US" sz="1400" b="1" dirty="0" smtClean="0">
                  <a:solidFill>
                    <a:srgbClr val="0070C0"/>
                  </a:solidFill>
                  <a:latin typeface="隶书" pitchFamily="49" charset="-122"/>
                  <a:ea typeface="隶书" pitchFamily="49" charset="-122"/>
                </a:rPr>
                <a:t>最核心的，行业核心业务不会跳跃变化。</a:t>
              </a:r>
              <a:endParaRPr kumimoji="1" lang="en-US" altLang="ko-KR" sz="1400" b="1" dirty="0">
                <a:solidFill>
                  <a:srgbClr val="0070C0"/>
                </a:solidFill>
                <a:latin typeface="隶书" pitchFamily="49" charset="-122"/>
                <a:ea typeface="隶书" pitchFamily="49" charset="-122"/>
              </a:endParaRPr>
            </a:p>
          </p:txBody>
        </p:sp>
      </p:grpSp>
      <p:grpSp>
        <p:nvGrpSpPr>
          <p:cNvPr id="381" name="组合 380"/>
          <p:cNvGrpSpPr/>
          <p:nvPr/>
        </p:nvGrpSpPr>
        <p:grpSpPr>
          <a:xfrm>
            <a:off x="1000100" y="3214692"/>
            <a:ext cx="3143272" cy="1367924"/>
            <a:chOff x="4286248" y="1357304"/>
            <a:chExt cx="3492500" cy="1886283"/>
          </a:xfrm>
        </p:grpSpPr>
        <p:sp>
          <p:nvSpPr>
            <p:cNvPr id="382" name="AutoShape 9"/>
            <p:cNvSpPr>
              <a:spLocks noChangeArrowheads="1"/>
            </p:cNvSpPr>
            <p:nvPr/>
          </p:nvSpPr>
          <p:spPr bwMode="auto">
            <a:xfrm>
              <a:off x="4286248" y="1357304"/>
              <a:ext cx="3492500" cy="1871663"/>
            </a:xfrm>
            <a:prstGeom prst="roundRect">
              <a:avLst>
                <a:gd name="adj" fmla="val 8579"/>
              </a:avLst>
            </a:prstGeom>
            <a:gradFill rotWithShape="1">
              <a:gsLst>
                <a:gs pos="0">
                  <a:srgbClr val="654E25"/>
                </a:gs>
                <a:gs pos="100000">
                  <a:srgbClr val="654E25">
                    <a:alpha val="20000"/>
                  </a:srgbClr>
                </a:gs>
              </a:gsLst>
              <a:lin ang="5400000" scaled="1"/>
            </a:gradFill>
            <a:ln w="19050" algn="ctr">
              <a:solidFill>
                <a:srgbClr val="654E25"/>
              </a:solidFill>
              <a:round/>
              <a:headEnd/>
              <a:tailEnd/>
            </a:ln>
            <a:effectLst/>
          </p:spPr>
          <p:txBody>
            <a:bodyPr wrap="none" anchor="ctr"/>
            <a:lstStyle/>
            <a:p>
              <a:endParaRPr lang="zh-CN" altLang="en-US"/>
            </a:p>
          </p:txBody>
        </p:sp>
        <p:sp>
          <p:nvSpPr>
            <p:cNvPr id="383" name="AutoShape 10"/>
            <p:cNvSpPr>
              <a:spLocks noChangeArrowheads="1"/>
            </p:cNvSpPr>
            <p:nvPr/>
          </p:nvSpPr>
          <p:spPr bwMode="auto">
            <a:xfrm>
              <a:off x="4357686" y="1467403"/>
              <a:ext cx="3348038" cy="1663056"/>
            </a:xfrm>
            <a:prstGeom prst="roundRect">
              <a:avLst>
                <a:gd name="adj" fmla="val 16884"/>
              </a:avLst>
            </a:prstGeom>
            <a:gradFill rotWithShape="1">
              <a:gsLst>
                <a:gs pos="0">
                  <a:srgbClr val="FFFFFF">
                    <a:alpha val="50000"/>
                  </a:srgbClr>
                </a:gs>
                <a:gs pos="100000">
                  <a:srgbClr val="FFFFFF">
                    <a:gamma/>
                    <a:shade val="46275"/>
                    <a:invGamma/>
                    <a:alpha val="0"/>
                  </a:srgbClr>
                </a:gs>
              </a:gsLst>
              <a:lin ang="5400000" scaled="1"/>
            </a:gradFill>
            <a:ln w="12700" algn="ctr">
              <a:noFill/>
              <a:round/>
              <a:headEnd/>
              <a:tailEnd/>
            </a:ln>
            <a:effectLst/>
          </p:spPr>
          <p:txBody>
            <a:bodyPr/>
            <a:lstStyle/>
            <a:p>
              <a:endParaRPr lang="zh-CN" altLang="en-US"/>
            </a:p>
          </p:txBody>
        </p:sp>
        <p:sp>
          <p:nvSpPr>
            <p:cNvPr id="384" name="Text Box 23"/>
            <p:cNvSpPr txBox="1">
              <a:spLocks noChangeArrowheads="1"/>
            </p:cNvSpPr>
            <p:nvPr/>
          </p:nvSpPr>
          <p:spPr bwMode="auto">
            <a:xfrm>
              <a:off x="4429123" y="1376205"/>
              <a:ext cx="3276600" cy="1867382"/>
            </a:xfrm>
            <a:prstGeom prst="rect">
              <a:avLst/>
            </a:prstGeom>
            <a:noFill/>
            <a:ln w="9525">
              <a:noFill/>
              <a:miter lim="800000"/>
              <a:headEnd/>
              <a:tailEnd/>
            </a:ln>
            <a:effectLst/>
          </p:spPr>
          <p:txBody>
            <a:bodyPr wrap="square">
              <a:spAutoFit/>
            </a:bodyPr>
            <a:lstStyle/>
            <a:p>
              <a:pPr latinLnBrk="1"/>
              <a:r>
                <a:rPr kumimoji="1" lang="zh-CN" altLang="en-US" b="1" dirty="0" smtClean="0">
                  <a:solidFill>
                    <a:srgbClr val="FFFF00"/>
                  </a:solidFill>
                  <a:latin typeface="隶书" pitchFamily="49" charset="-122"/>
                  <a:ea typeface="隶书" pitchFamily="49" charset="-122"/>
                </a:rPr>
                <a:t>开发工具</a:t>
              </a:r>
              <a:endParaRPr kumimoji="1" lang="en-US" altLang="zh-CN" b="1" dirty="0" smtClean="0">
                <a:solidFill>
                  <a:srgbClr val="FFFF00"/>
                </a:solidFill>
                <a:latin typeface="隶书" pitchFamily="49" charset="-122"/>
                <a:ea typeface="隶书" pitchFamily="49" charset="-122"/>
              </a:endParaRPr>
            </a:p>
            <a:p>
              <a:pPr latinLnBrk="1"/>
              <a:endParaRPr kumimoji="1" lang="en-US" altLang="ko-KR" b="1" dirty="0" smtClean="0">
                <a:solidFill>
                  <a:srgbClr val="FFFF00"/>
                </a:solidFill>
                <a:latin typeface="隶书" pitchFamily="49" charset="-122"/>
                <a:ea typeface="隶书" pitchFamily="49" charset="-122"/>
              </a:endParaRPr>
            </a:p>
            <a:p>
              <a:pPr latinLnBrk="1"/>
              <a:r>
                <a:rPr kumimoji="1" lang="zh-CN" altLang="en-US" sz="1400" b="1" dirty="0" smtClean="0">
                  <a:solidFill>
                    <a:srgbClr val="0070C0"/>
                  </a:solidFill>
                  <a:latin typeface="隶书" pitchFamily="49" charset="-122"/>
                  <a:ea typeface="隶书" pitchFamily="49" charset="-122"/>
                </a:rPr>
                <a:t>各种</a:t>
              </a:r>
              <a:r>
                <a:rPr kumimoji="1" lang="en-US" altLang="zh-CN" sz="1400" b="1" dirty="0" smtClean="0">
                  <a:solidFill>
                    <a:srgbClr val="0070C0"/>
                  </a:solidFill>
                  <a:latin typeface="隶书" pitchFamily="49" charset="-122"/>
                  <a:ea typeface="隶书" pitchFamily="49" charset="-122"/>
                </a:rPr>
                <a:t>IDE</a:t>
              </a:r>
              <a:r>
                <a:rPr kumimoji="1" lang="zh-CN" altLang="en-US" sz="1400" b="1" dirty="0" smtClean="0">
                  <a:solidFill>
                    <a:srgbClr val="0070C0"/>
                  </a:solidFill>
                  <a:latin typeface="隶书" pitchFamily="49" charset="-122"/>
                  <a:ea typeface="隶书" pitchFamily="49" charset="-122"/>
                </a:rPr>
                <a:t>，</a:t>
              </a:r>
              <a:r>
                <a:rPr kumimoji="1" lang="en-US" altLang="zh-CN" sz="1400" b="1" dirty="0" err="1" smtClean="0">
                  <a:solidFill>
                    <a:srgbClr val="0070C0"/>
                  </a:solidFill>
                  <a:latin typeface="隶书" pitchFamily="49" charset="-122"/>
                  <a:ea typeface="隶书" pitchFamily="49" charset="-122"/>
                </a:rPr>
                <a:t>csc</a:t>
              </a:r>
              <a:r>
                <a:rPr kumimoji="1" lang="zh-CN" altLang="en-US" sz="1400" b="1" dirty="0" smtClean="0">
                  <a:solidFill>
                    <a:srgbClr val="0070C0"/>
                  </a:solidFill>
                  <a:latin typeface="隶书" pitchFamily="49" charset="-122"/>
                  <a:ea typeface="隶书" pitchFamily="49" charset="-122"/>
                </a:rPr>
                <a:t>，</a:t>
              </a:r>
              <a:r>
                <a:rPr kumimoji="1" lang="en-US" altLang="zh-CN" sz="1400" b="1" dirty="0" err="1" smtClean="0">
                  <a:solidFill>
                    <a:srgbClr val="0070C0"/>
                  </a:solidFill>
                  <a:latin typeface="隶书" pitchFamily="49" charset="-122"/>
                  <a:ea typeface="隶书" pitchFamily="49" charset="-122"/>
                </a:rPr>
                <a:t>cl</a:t>
              </a:r>
              <a:r>
                <a:rPr kumimoji="1" lang="en-US" altLang="zh-CN" sz="1400" b="1" dirty="0" smtClean="0">
                  <a:solidFill>
                    <a:srgbClr val="0070C0"/>
                  </a:solidFill>
                  <a:latin typeface="隶书" pitchFamily="49" charset="-122"/>
                  <a:ea typeface="隶书" pitchFamily="49" charset="-122"/>
                </a:rPr>
                <a:t>/link</a:t>
              </a:r>
              <a:r>
                <a:rPr kumimoji="1" lang="zh-CN" altLang="en-US" sz="1400" b="1" dirty="0" smtClean="0">
                  <a:solidFill>
                    <a:srgbClr val="0070C0"/>
                  </a:solidFill>
                  <a:latin typeface="隶书" pitchFamily="49" charset="-122"/>
                  <a:ea typeface="隶书" pitchFamily="49" charset="-122"/>
                </a:rPr>
                <a:t>，</a:t>
              </a:r>
              <a:r>
                <a:rPr kumimoji="1" lang="en-US" altLang="zh-CN" sz="1400" b="1" dirty="0" err="1" smtClean="0">
                  <a:solidFill>
                    <a:srgbClr val="0070C0"/>
                  </a:solidFill>
                  <a:latin typeface="隶书" pitchFamily="49" charset="-122"/>
                  <a:ea typeface="隶书" pitchFamily="49" charset="-122"/>
                </a:rPr>
                <a:t>gcc</a:t>
              </a:r>
              <a:r>
                <a:rPr kumimoji="1" lang="zh-CN" altLang="en-US" sz="1400" b="1" dirty="0" smtClean="0">
                  <a:solidFill>
                    <a:srgbClr val="0070C0"/>
                  </a:solidFill>
                  <a:latin typeface="隶书" pitchFamily="49" charset="-122"/>
                  <a:ea typeface="隶书" pitchFamily="49" charset="-122"/>
                </a:rPr>
                <a:t>，</a:t>
              </a:r>
              <a:endParaRPr kumimoji="1" lang="en-US" altLang="zh-CN" sz="1400" b="1" dirty="0" smtClean="0">
                <a:solidFill>
                  <a:srgbClr val="0070C0"/>
                </a:solidFill>
                <a:latin typeface="隶书" pitchFamily="49" charset="-122"/>
                <a:ea typeface="隶书" pitchFamily="49" charset="-122"/>
              </a:endParaRPr>
            </a:p>
            <a:p>
              <a:pPr latinLnBrk="1"/>
              <a:r>
                <a:rPr kumimoji="1" lang="en-US" altLang="zh-CN" sz="1400" b="1" dirty="0" err="1" smtClean="0">
                  <a:solidFill>
                    <a:srgbClr val="0070C0"/>
                  </a:solidFill>
                  <a:latin typeface="隶书" pitchFamily="49" charset="-122"/>
                  <a:ea typeface="隶书" pitchFamily="49" charset="-122"/>
                </a:rPr>
                <a:t>javac</a:t>
              </a:r>
              <a:r>
                <a:rPr kumimoji="1" lang="zh-CN" altLang="en-US" sz="1400" b="1" dirty="0" smtClean="0">
                  <a:solidFill>
                    <a:srgbClr val="0070C0"/>
                  </a:solidFill>
                  <a:latin typeface="隶书" pitchFamily="49" charset="-122"/>
                  <a:ea typeface="隶书" pitchFamily="49" charset="-122"/>
                </a:rPr>
                <a:t>，</a:t>
              </a:r>
              <a:r>
                <a:rPr kumimoji="1" lang="en-US" altLang="zh-CN" sz="1600" b="1" dirty="0" err="1" smtClean="0">
                  <a:solidFill>
                    <a:srgbClr val="0070C0"/>
                  </a:solidFill>
                  <a:latin typeface="隶书" pitchFamily="49" charset="-122"/>
                  <a:ea typeface="隶书" pitchFamily="49" charset="-122"/>
                </a:rPr>
                <a:t>Gdb</a:t>
              </a:r>
              <a:r>
                <a:rPr kumimoji="1" lang="zh-CN" altLang="en-US" sz="1600" b="1" dirty="0" smtClean="0">
                  <a:solidFill>
                    <a:srgbClr val="0070C0"/>
                  </a:solidFill>
                  <a:latin typeface="隶书" pitchFamily="49" charset="-122"/>
                  <a:ea typeface="隶书" pitchFamily="49" charset="-122"/>
                </a:rPr>
                <a:t>，</a:t>
              </a:r>
              <a:r>
                <a:rPr kumimoji="1" lang="en-US" altLang="zh-CN" sz="1600" b="1" dirty="0" err="1" smtClean="0">
                  <a:solidFill>
                    <a:srgbClr val="0070C0"/>
                  </a:solidFill>
                  <a:latin typeface="隶书" pitchFamily="49" charset="-122"/>
                  <a:ea typeface="隶书" pitchFamily="49" charset="-122"/>
                </a:rPr>
                <a:t>windbg</a:t>
              </a:r>
              <a:r>
                <a:rPr kumimoji="1" lang="en-US" altLang="zh-CN" sz="1600" b="1" dirty="0" smtClean="0">
                  <a:solidFill>
                    <a:srgbClr val="0070C0"/>
                  </a:solidFill>
                  <a:latin typeface="隶书" pitchFamily="49" charset="-122"/>
                  <a:ea typeface="隶书" pitchFamily="49" charset="-122"/>
                </a:rPr>
                <a:t>/</a:t>
              </a:r>
              <a:r>
                <a:rPr kumimoji="1" lang="en-US" altLang="zh-CN" sz="1600" b="1" dirty="0" err="1" smtClean="0">
                  <a:solidFill>
                    <a:srgbClr val="0070C0"/>
                  </a:solidFill>
                  <a:latin typeface="隶书" pitchFamily="49" charset="-122"/>
                  <a:ea typeface="隶书" pitchFamily="49" charset="-122"/>
                </a:rPr>
                <a:t>ollydbg</a:t>
              </a:r>
              <a:r>
                <a:rPr kumimoji="1" lang="zh-CN" altLang="en-US" sz="1600" b="1" dirty="0" smtClean="0">
                  <a:solidFill>
                    <a:srgbClr val="0070C0"/>
                  </a:solidFill>
                  <a:latin typeface="隶书" pitchFamily="49" charset="-122"/>
                  <a:ea typeface="隶书" pitchFamily="49" charset="-122"/>
                </a:rPr>
                <a:t>，</a:t>
              </a:r>
              <a:r>
                <a:rPr kumimoji="1" lang="en-US" altLang="zh-CN" sz="1600" b="1" dirty="0" err="1" smtClean="0">
                  <a:solidFill>
                    <a:srgbClr val="0070C0"/>
                  </a:solidFill>
                  <a:latin typeface="隶书" pitchFamily="49" charset="-122"/>
                  <a:ea typeface="隶书" pitchFamily="49" charset="-122"/>
                </a:rPr>
                <a:t>adb</a:t>
              </a:r>
              <a:r>
                <a:rPr kumimoji="1" lang="zh-CN" altLang="en-US" sz="1600" b="1" dirty="0" smtClean="0">
                  <a:solidFill>
                    <a:srgbClr val="0070C0"/>
                  </a:solidFill>
                  <a:latin typeface="隶书" pitchFamily="49" charset="-122"/>
                  <a:ea typeface="隶书" pitchFamily="49" charset="-122"/>
                </a:rPr>
                <a:t>，</a:t>
              </a:r>
              <a:r>
                <a:rPr kumimoji="1" lang="en-US" altLang="zh-CN" sz="1600" b="1" dirty="0" err="1" smtClean="0">
                  <a:solidFill>
                    <a:srgbClr val="0070C0"/>
                  </a:solidFill>
                  <a:latin typeface="隶书" pitchFamily="49" charset="-122"/>
                  <a:ea typeface="隶书" pitchFamily="49" charset="-122"/>
                </a:rPr>
                <a:t>jtag</a:t>
              </a:r>
              <a:r>
                <a:rPr kumimoji="1" lang="en-US" altLang="zh-CN" sz="1600" b="1" dirty="0" smtClean="0">
                  <a:solidFill>
                    <a:srgbClr val="0070C0"/>
                  </a:solidFill>
                  <a:latin typeface="隶书" pitchFamily="49" charset="-122"/>
                  <a:ea typeface="隶书" pitchFamily="49" charset="-122"/>
                </a:rPr>
                <a:t>/</a:t>
              </a:r>
              <a:r>
                <a:rPr kumimoji="1" lang="en-US" altLang="zh-CN" sz="1600" b="1" dirty="0" err="1" smtClean="0">
                  <a:solidFill>
                    <a:srgbClr val="0070C0"/>
                  </a:solidFill>
                  <a:latin typeface="隶书" pitchFamily="49" charset="-122"/>
                  <a:ea typeface="隶书" pitchFamily="49" charset="-122"/>
                </a:rPr>
                <a:t>itp</a:t>
              </a:r>
              <a:endParaRPr kumimoji="1" lang="en-US" altLang="ko-KR" b="1" dirty="0">
                <a:solidFill>
                  <a:srgbClr val="0070C0"/>
                </a:solidFill>
                <a:latin typeface="隶书" pitchFamily="49" charset="-122"/>
                <a:ea typeface="隶书" pitchFamily="49" charset="-122"/>
              </a:endParaRPr>
            </a:p>
          </p:txBody>
        </p:sp>
      </p:grpSp>
      <p:sp>
        <p:nvSpPr>
          <p:cNvPr id="25602" name="AutoShape 2" descr="“电梯”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cSld>
  <p:clrMapOvr>
    <a:masterClrMapping/>
  </p:clrMapOvr>
  <p:transition advTm="60107"/>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4</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1 </a:t>
            </a:r>
            <a:r>
              <a:rPr lang="zh-CN" altLang="en-US" dirty="0" smtClean="0"/>
              <a:t>并发问题</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掌握开发语言的语法和语义</a:t>
            </a:r>
            <a:endParaRPr lang="zh-CN" altLang="en-US" sz="3500" dirty="0"/>
          </a:p>
        </p:txBody>
      </p:sp>
      <p:sp>
        <p:nvSpPr>
          <p:cNvPr id="7" name="任意多边形 6"/>
          <p:cNvSpPr/>
          <p:nvPr/>
        </p:nvSpPr>
        <p:spPr>
          <a:xfrm>
            <a:off x="666750" y="1181100"/>
            <a:ext cx="7724775" cy="3171826"/>
          </a:xfrm>
          <a:custGeom>
            <a:avLst/>
            <a:gdLst>
              <a:gd name="connsiteX0" fmla="*/ 0 w 1972021"/>
              <a:gd name="connsiteY0" fmla="*/ 49349 h 493489"/>
              <a:gd name="connsiteX1" fmla="*/ 14454 w 1972021"/>
              <a:gd name="connsiteY1" fmla="*/ 14454 h 493489"/>
              <a:gd name="connsiteX2" fmla="*/ 49349 w 1972021"/>
              <a:gd name="connsiteY2" fmla="*/ 0 h 493489"/>
              <a:gd name="connsiteX3" fmla="*/ 1922672 w 1972021"/>
              <a:gd name="connsiteY3" fmla="*/ 0 h 493489"/>
              <a:gd name="connsiteX4" fmla="*/ 1957567 w 1972021"/>
              <a:gd name="connsiteY4" fmla="*/ 14454 h 493489"/>
              <a:gd name="connsiteX5" fmla="*/ 1972021 w 1972021"/>
              <a:gd name="connsiteY5" fmla="*/ 49349 h 493489"/>
              <a:gd name="connsiteX6" fmla="*/ 1972021 w 1972021"/>
              <a:gd name="connsiteY6" fmla="*/ 444140 h 493489"/>
              <a:gd name="connsiteX7" fmla="*/ 1957567 w 1972021"/>
              <a:gd name="connsiteY7" fmla="*/ 479035 h 493489"/>
              <a:gd name="connsiteX8" fmla="*/ 1922672 w 1972021"/>
              <a:gd name="connsiteY8" fmla="*/ 493489 h 493489"/>
              <a:gd name="connsiteX9" fmla="*/ 49349 w 1972021"/>
              <a:gd name="connsiteY9" fmla="*/ 493489 h 493489"/>
              <a:gd name="connsiteX10" fmla="*/ 14454 w 1972021"/>
              <a:gd name="connsiteY10" fmla="*/ 479035 h 493489"/>
              <a:gd name="connsiteX11" fmla="*/ 0 w 1972021"/>
              <a:gd name="connsiteY11" fmla="*/ 444140 h 493489"/>
              <a:gd name="connsiteX12" fmla="*/ 0 w 1972021"/>
              <a:gd name="connsiteY12" fmla="*/ 49349 h 49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2021" h="493489">
                <a:moveTo>
                  <a:pt x="0" y="49349"/>
                </a:moveTo>
                <a:cubicBezTo>
                  <a:pt x="0" y="36261"/>
                  <a:pt x="5199" y="23709"/>
                  <a:pt x="14454" y="14454"/>
                </a:cubicBezTo>
                <a:cubicBezTo>
                  <a:pt x="23709" y="5199"/>
                  <a:pt x="36261" y="0"/>
                  <a:pt x="49349" y="0"/>
                </a:cubicBezTo>
                <a:lnTo>
                  <a:pt x="1922672" y="0"/>
                </a:lnTo>
                <a:cubicBezTo>
                  <a:pt x="1935760" y="0"/>
                  <a:pt x="1948312" y="5199"/>
                  <a:pt x="1957567" y="14454"/>
                </a:cubicBezTo>
                <a:cubicBezTo>
                  <a:pt x="1966822" y="23709"/>
                  <a:pt x="1972021" y="36261"/>
                  <a:pt x="1972021" y="49349"/>
                </a:cubicBezTo>
                <a:lnTo>
                  <a:pt x="1972021" y="444140"/>
                </a:lnTo>
                <a:cubicBezTo>
                  <a:pt x="1972021" y="457228"/>
                  <a:pt x="1966822" y="469780"/>
                  <a:pt x="1957567" y="479035"/>
                </a:cubicBezTo>
                <a:cubicBezTo>
                  <a:pt x="1948312" y="488290"/>
                  <a:pt x="1935760" y="493489"/>
                  <a:pt x="1922672" y="493489"/>
                </a:cubicBezTo>
                <a:lnTo>
                  <a:pt x="49349" y="493489"/>
                </a:lnTo>
                <a:cubicBezTo>
                  <a:pt x="36261" y="493489"/>
                  <a:pt x="23709" y="488290"/>
                  <a:pt x="14454" y="479035"/>
                </a:cubicBezTo>
                <a:cubicBezTo>
                  <a:pt x="5199" y="469780"/>
                  <a:pt x="0" y="457228"/>
                  <a:pt x="0" y="444140"/>
                </a:cubicBezTo>
                <a:lnTo>
                  <a:pt x="0" y="49349"/>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0652" tIns="50652" rIns="50652" bIns="50652" numCol="1" spcCol="1224" anchor="ctr" anchorCtr="0">
            <a:noAutofit/>
          </a:bodyPr>
          <a:lstStyle/>
          <a:p>
            <a:pPr defTabSz="428419">
              <a:lnSpc>
                <a:spcPct val="90000"/>
              </a:lnSpc>
              <a:spcAft>
                <a:spcPct val="35000"/>
              </a:spcAft>
            </a:pPr>
            <a:r>
              <a:rPr lang="zh-CN" altLang="en-US" sz="2000" b="1" dirty="0" smtClean="0">
                <a:solidFill>
                  <a:srgbClr val="C00000"/>
                </a:solidFill>
              </a:rPr>
              <a:t>语法：</a:t>
            </a:r>
            <a:endParaRPr lang="en-US" altLang="zh-CN" sz="2000" b="1" dirty="0" smtClean="0">
              <a:solidFill>
                <a:srgbClr val="C00000"/>
              </a:solidFill>
            </a:endParaRPr>
          </a:p>
          <a:p>
            <a:pPr defTabSz="428419">
              <a:lnSpc>
                <a:spcPct val="90000"/>
              </a:lnSpc>
              <a:spcAft>
                <a:spcPct val="35000"/>
              </a:spcAft>
            </a:pPr>
            <a:r>
              <a:rPr lang="zh-CN" altLang="en-US" sz="1400" b="1" dirty="0" smtClean="0">
                <a:solidFill>
                  <a:schemeClr val="accent2">
                    <a:lumMod val="75000"/>
                  </a:schemeClr>
                </a:solidFill>
              </a:rPr>
              <a:t>   </a:t>
            </a:r>
            <a:r>
              <a:rPr lang="zh-CN" altLang="en-US" sz="1600" b="1" dirty="0" smtClean="0">
                <a:solidFill>
                  <a:schemeClr val="accent2">
                    <a:lumMod val="75000"/>
                  </a:schemeClr>
                </a:solidFill>
                <a:latin typeface="楷体" pitchFamily="49" charset="-122"/>
                <a:ea typeface="楷体" pitchFamily="49" charset="-122"/>
              </a:rPr>
              <a:t>不论什么开发语言，语法很简，语法层面上只有：</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数据定义，分支循环，运算符，运行基本单位（函数，类），程序入口。</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根据这五个因素，学习一门语言只需要两三天就够了。</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语法的编译已经完全自动化了，有</a:t>
            </a:r>
            <a:r>
              <a:rPr lang="en-US" altLang="zh-CN" sz="1600" b="1" dirty="0" err="1" smtClean="0">
                <a:solidFill>
                  <a:schemeClr val="accent2">
                    <a:lumMod val="75000"/>
                  </a:schemeClr>
                </a:solidFill>
                <a:latin typeface="楷体" pitchFamily="49" charset="-122"/>
                <a:ea typeface="楷体" pitchFamily="49" charset="-122"/>
              </a:rPr>
              <a:t>lex</a:t>
            </a:r>
            <a:r>
              <a:rPr lang="zh-CN" altLang="en-US" sz="1600" b="1" dirty="0" smtClean="0">
                <a:solidFill>
                  <a:schemeClr val="accent2">
                    <a:lumMod val="75000"/>
                  </a:schemeClr>
                </a:solidFill>
                <a:latin typeface="楷体" pitchFamily="49" charset="-122"/>
                <a:ea typeface="楷体" pitchFamily="49" charset="-122"/>
              </a:rPr>
              <a:t>，</a:t>
            </a:r>
            <a:r>
              <a:rPr lang="en-US" altLang="zh-CN" sz="1600" b="1" dirty="0" err="1" smtClean="0">
                <a:solidFill>
                  <a:schemeClr val="accent2">
                    <a:lumMod val="75000"/>
                  </a:schemeClr>
                </a:solidFill>
                <a:latin typeface="楷体" pitchFamily="49" charset="-122"/>
                <a:ea typeface="楷体" pitchFamily="49" charset="-122"/>
              </a:rPr>
              <a:t>yacc</a:t>
            </a:r>
            <a:r>
              <a:rPr lang="zh-CN" altLang="en-US" sz="1600" b="1" dirty="0" smtClean="0">
                <a:solidFill>
                  <a:schemeClr val="accent2">
                    <a:lumMod val="75000"/>
                  </a:schemeClr>
                </a:solidFill>
                <a:latin typeface="楷体" pitchFamily="49" charset="-122"/>
                <a:ea typeface="楷体" pitchFamily="49" charset="-122"/>
              </a:rPr>
              <a:t>，可以自动构造编译器，想要设计一门新的语言，只要把形式化语法定义写出来就能自动实现编译器，实现语法分析。代码生成是体系结构相关就比较难了。</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endParaRPr lang="en-US" altLang="zh-CN" sz="1600" b="1" dirty="0" smtClean="0">
              <a:solidFill>
                <a:schemeClr val="accent2">
                  <a:lumMod val="75000"/>
                </a:schemeClr>
              </a:solidFill>
              <a:latin typeface="楷体" pitchFamily="49" charset="-122"/>
              <a:ea typeface="楷体" pitchFamily="49" charset="-122"/>
            </a:endParaRPr>
          </a:p>
        </p:txBody>
      </p:sp>
    </p:spTree>
  </p:cSld>
  <p:clrMapOvr>
    <a:masterClrMapping/>
  </p:clrMapOvr>
  <p:transition advTm="53789"/>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5</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1 </a:t>
            </a:r>
            <a:r>
              <a:rPr lang="zh-CN" altLang="en-US" dirty="0" smtClean="0"/>
              <a:t>并发问题</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程序入口</a:t>
            </a:r>
            <a:endParaRPr lang="zh-CN" altLang="en-US" sz="3500" dirty="0"/>
          </a:p>
        </p:txBody>
      </p:sp>
      <p:pic>
        <p:nvPicPr>
          <p:cNvPr id="1027" name="Picture 3"/>
          <p:cNvPicPr>
            <a:picLocks noChangeAspect="1" noChangeArrowheads="1"/>
          </p:cNvPicPr>
          <p:nvPr/>
        </p:nvPicPr>
        <p:blipFill>
          <a:blip r:embed="rId3"/>
          <a:srcRect/>
          <a:stretch>
            <a:fillRect/>
          </a:stretch>
        </p:blipFill>
        <p:spPr bwMode="auto">
          <a:xfrm>
            <a:off x="139699" y="3278985"/>
            <a:ext cx="6613525" cy="1514475"/>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15899" y="863600"/>
            <a:ext cx="6613525" cy="2527300"/>
          </a:xfrm>
          <a:prstGeom prst="rect">
            <a:avLst/>
          </a:prstGeom>
          <a:noFill/>
          <a:ln w="9525">
            <a:noFill/>
            <a:miter lim="800000"/>
            <a:headEnd/>
            <a:tailEnd/>
          </a:ln>
          <a:effectLst/>
        </p:spPr>
      </p:pic>
      <p:pic>
        <p:nvPicPr>
          <p:cNvPr id="3" name="Picture 2"/>
          <p:cNvPicPr>
            <a:picLocks noChangeAspect="1" noChangeArrowheads="1"/>
          </p:cNvPicPr>
          <p:nvPr/>
        </p:nvPicPr>
        <p:blipFill>
          <a:blip r:embed="rId5"/>
          <a:srcRect/>
          <a:stretch>
            <a:fillRect/>
          </a:stretch>
        </p:blipFill>
        <p:spPr bwMode="auto">
          <a:xfrm>
            <a:off x="1868347" y="863600"/>
            <a:ext cx="7268914" cy="3929860"/>
          </a:xfrm>
          <a:prstGeom prst="rect">
            <a:avLst/>
          </a:prstGeom>
          <a:noFill/>
          <a:ln w="9525">
            <a:noFill/>
            <a:miter lim="800000"/>
            <a:headEnd/>
            <a:tailEnd/>
          </a:ln>
          <a:effectLst/>
        </p:spPr>
      </p:pic>
    </p:spTree>
  </p:cSld>
  <p:clrMapOvr>
    <a:masterClrMapping/>
  </p:clrMapOvr>
  <p:transition advTm="5378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6</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1 </a:t>
            </a:r>
            <a:r>
              <a:rPr lang="zh-CN" altLang="en-US" dirty="0" smtClean="0"/>
              <a:t>并发问题</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掌握开发语言的语法和语义</a:t>
            </a:r>
            <a:endParaRPr lang="zh-CN" altLang="en-US" sz="3500" dirty="0"/>
          </a:p>
        </p:txBody>
      </p:sp>
      <p:sp>
        <p:nvSpPr>
          <p:cNvPr id="7" name="任意多边形 6"/>
          <p:cNvSpPr/>
          <p:nvPr/>
        </p:nvSpPr>
        <p:spPr>
          <a:xfrm>
            <a:off x="666751" y="1181100"/>
            <a:ext cx="7743824" cy="3152776"/>
          </a:xfrm>
          <a:custGeom>
            <a:avLst/>
            <a:gdLst>
              <a:gd name="connsiteX0" fmla="*/ 0 w 1972021"/>
              <a:gd name="connsiteY0" fmla="*/ 49349 h 493489"/>
              <a:gd name="connsiteX1" fmla="*/ 14454 w 1972021"/>
              <a:gd name="connsiteY1" fmla="*/ 14454 h 493489"/>
              <a:gd name="connsiteX2" fmla="*/ 49349 w 1972021"/>
              <a:gd name="connsiteY2" fmla="*/ 0 h 493489"/>
              <a:gd name="connsiteX3" fmla="*/ 1922672 w 1972021"/>
              <a:gd name="connsiteY3" fmla="*/ 0 h 493489"/>
              <a:gd name="connsiteX4" fmla="*/ 1957567 w 1972021"/>
              <a:gd name="connsiteY4" fmla="*/ 14454 h 493489"/>
              <a:gd name="connsiteX5" fmla="*/ 1972021 w 1972021"/>
              <a:gd name="connsiteY5" fmla="*/ 49349 h 493489"/>
              <a:gd name="connsiteX6" fmla="*/ 1972021 w 1972021"/>
              <a:gd name="connsiteY6" fmla="*/ 444140 h 493489"/>
              <a:gd name="connsiteX7" fmla="*/ 1957567 w 1972021"/>
              <a:gd name="connsiteY7" fmla="*/ 479035 h 493489"/>
              <a:gd name="connsiteX8" fmla="*/ 1922672 w 1972021"/>
              <a:gd name="connsiteY8" fmla="*/ 493489 h 493489"/>
              <a:gd name="connsiteX9" fmla="*/ 49349 w 1972021"/>
              <a:gd name="connsiteY9" fmla="*/ 493489 h 493489"/>
              <a:gd name="connsiteX10" fmla="*/ 14454 w 1972021"/>
              <a:gd name="connsiteY10" fmla="*/ 479035 h 493489"/>
              <a:gd name="connsiteX11" fmla="*/ 0 w 1972021"/>
              <a:gd name="connsiteY11" fmla="*/ 444140 h 493489"/>
              <a:gd name="connsiteX12" fmla="*/ 0 w 1972021"/>
              <a:gd name="connsiteY12" fmla="*/ 49349 h 49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2021" h="493489">
                <a:moveTo>
                  <a:pt x="0" y="49349"/>
                </a:moveTo>
                <a:cubicBezTo>
                  <a:pt x="0" y="36261"/>
                  <a:pt x="5199" y="23709"/>
                  <a:pt x="14454" y="14454"/>
                </a:cubicBezTo>
                <a:cubicBezTo>
                  <a:pt x="23709" y="5199"/>
                  <a:pt x="36261" y="0"/>
                  <a:pt x="49349" y="0"/>
                </a:cubicBezTo>
                <a:lnTo>
                  <a:pt x="1922672" y="0"/>
                </a:lnTo>
                <a:cubicBezTo>
                  <a:pt x="1935760" y="0"/>
                  <a:pt x="1948312" y="5199"/>
                  <a:pt x="1957567" y="14454"/>
                </a:cubicBezTo>
                <a:cubicBezTo>
                  <a:pt x="1966822" y="23709"/>
                  <a:pt x="1972021" y="36261"/>
                  <a:pt x="1972021" y="49349"/>
                </a:cubicBezTo>
                <a:lnTo>
                  <a:pt x="1972021" y="444140"/>
                </a:lnTo>
                <a:cubicBezTo>
                  <a:pt x="1972021" y="457228"/>
                  <a:pt x="1966822" y="469780"/>
                  <a:pt x="1957567" y="479035"/>
                </a:cubicBezTo>
                <a:cubicBezTo>
                  <a:pt x="1948312" y="488290"/>
                  <a:pt x="1935760" y="493489"/>
                  <a:pt x="1922672" y="493489"/>
                </a:cubicBezTo>
                <a:lnTo>
                  <a:pt x="49349" y="493489"/>
                </a:lnTo>
                <a:cubicBezTo>
                  <a:pt x="36261" y="493489"/>
                  <a:pt x="23709" y="488290"/>
                  <a:pt x="14454" y="479035"/>
                </a:cubicBezTo>
                <a:cubicBezTo>
                  <a:pt x="5199" y="469780"/>
                  <a:pt x="0" y="457228"/>
                  <a:pt x="0" y="444140"/>
                </a:cubicBezTo>
                <a:lnTo>
                  <a:pt x="0" y="49349"/>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50652" tIns="50652" rIns="50652" bIns="50652" numCol="1" spcCol="1224" anchor="ctr" anchorCtr="0">
            <a:noAutofit/>
          </a:bodyPr>
          <a:lstStyle/>
          <a:p>
            <a:pPr defTabSz="428419">
              <a:lnSpc>
                <a:spcPct val="90000"/>
              </a:lnSpc>
              <a:spcAft>
                <a:spcPct val="35000"/>
              </a:spcAft>
            </a:pPr>
            <a:r>
              <a:rPr lang="zh-CN" altLang="en-US" sz="2000" b="1" dirty="0" smtClean="0">
                <a:solidFill>
                  <a:srgbClr val="C00000"/>
                </a:solidFill>
              </a:rPr>
              <a:t>语义：</a:t>
            </a:r>
            <a:endParaRPr lang="en-US" altLang="zh-CN" sz="2000" b="1" dirty="0" smtClean="0">
              <a:solidFill>
                <a:srgbClr val="C00000"/>
              </a:solidFill>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从语义来看，是很多知识就是涉及到计算机体系结构和操作系统了，语言里能操作的只有内存，源代码里看到的一切都是内存（</a:t>
            </a:r>
            <a:r>
              <a:rPr lang="en-US" altLang="zh-CN" sz="1600" b="1" dirty="0" err="1" smtClean="0">
                <a:solidFill>
                  <a:schemeClr val="accent2">
                    <a:lumMod val="75000"/>
                  </a:schemeClr>
                </a:solidFill>
                <a:latin typeface="楷体" pitchFamily="49" charset="-122"/>
                <a:ea typeface="楷体" pitchFamily="49" charset="-122"/>
              </a:rPr>
              <a:t>intel</a:t>
            </a:r>
            <a:r>
              <a:rPr lang="zh-CN" altLang="en-US" sz="1600" b="1" dirty="0" smtClean="0">
                <a:solidFill>
                  <a:schemeClr val="accent2">
                    <a:lumMod val="75000"/>
                  </a:schemeClr>
                </a:solidFill>
                <a:latin typeface="楷体" pitchFamily="49" charset="-122"/>
                <a:ea typeface="楷体" pitchFamily="49" charset="-122"/>
              </a:rPr>
              <a:t>把</a:t>
            </a:r>
            <a:r>
              <a:rPr lang="en-US" altLang="zh-CN" sz="1600" b="1" dirty="0" err="1" smtClean="0">
                <a:solidFill>
                  <a:schemeClr val="accent2">
                    <a:lumMod val="75000"/>
                  </a:schemeClr>
                </a:solidFill>
                <a:latin typeface="楷体" pitchFamily="49" charset="-122"/>
                <a:ea typeface="楷体" pitchFamily="49" charset="-122"/>
              </a:rPr>
              <a:t>io</a:t>
            </a:r>
            <a:r>
              <a:rPr lang="zh-CN" altLang="en-US" sz="1600" b="1" dirty="0" smtClean="0">
                <a:solidFill>
                  <a:schemeClr val="accent2">
                    <a:lumMod val="75000"/>
                  </a:schemeClr>
                </a:solidFill>
                <a:latin typeface="楷体" pitchFamily="49" charset="-122"/>
                <a:ea typeface="楷体" pitchFamily="49" charset="-122"/>
              </a:rPr>
              <a:t>独立编址，其实也是内存特例）。</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指针的来源是汇编里面的间接寻址，高级语言里引用是源代码级保证安全的指针。在</a:t>
            </a:r>
            <a:r>
              <a:rPr lang="en-US" altLang="zh-CN" sz="1600" b="1" dirty="0" err="1" smtClean="0">
                <a:solidFill>
                  <a:schemeClr val="accent2">
                    <a:lumMod val="75000"/>
                  </a:schemeClr>
                </a:solidFill>
                <a:latin typeface="楷体" pitchFamily="49" charset="-122"/>
                <a:ea typeface="楷体" pitchFamily="49" charset="-122"/>
              </a:rPr>
              <a:t>cpu</a:t>
            </a:r>
            <a:r>
              <a:rPr lang="en-US" altLang="zh-CN" sz="1600" b="1" dirty="0" smtClean="0">
                <a:solidFill>
                  <a:schemeClr val="accent2">
                    <a:lumMod val="75000"/>
                  </a:schemeClr>
                </a:solidFill>
                <a:latin typeface="楷体" pitchFamily="49" charset="-122"/>
                <a:ea typeface="楷体" pitchFamily="49" charset="-122"/>
              </a:rPr>
              <a:t>/</a:t>
            </a:r>
            <a:r>
              <a:rPr lang="en-US" altLang="zh-CN" sz="1600" b="1" dirty="0" err="1" smtClean="0">
                <a:solidFill>
                  <a:schemeClr val="accent2">
                    <a:lumMod val="75000"/>
                  </a:schemeClr>
                </a:solidFill>
                <a:latin typeface="楷体" pitchFamily="49" charset="-122"/>
                <a:ea typeface="楷体" pitchFamily="49" charset="-122"/>
              </a:rPr>
              <a:t>jvm</a:t>
            </a:r>
            <a:r>
              <a:rPr lang="zh-CN" altLang="en-US" sz="1600" b="1" dirty="0" smtClean="0">
                <a:solidFill>
                  <a:schemeClr val="accent2">
                    <a:lumMod val="75000"/>
                  </a:schemeClr>
                </a:solidFill>
                <a:latin typeface="楷体" pitchFamily="49" charset="-122"/>
                <a:ea typeface="楷体" pitchFamily="49" charset="-122"/>
              </a:rPr>
              <a:t>层面没有任何类，引用等概念，只有代码段，数据段。</a:t>
            </a:r>
            <a:endParaRPr lang="en-US" altLang="zh-CN" sz="24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最难的是语义，很多人一辈子也看不懂一些代码。语义里最重要的是逻辑理解能力和对运行平台资源的理解。</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运行平台：确定程序的执行流程和提供运行模型，</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由可执行文件格式，</a:t>
            </a:r>
            <a:r>
              <a:rPr lang="en-US" altLang="zh-CN" sz="1600" b="1" dirty="0" err="1" smtClean="0">
                <a:solidFill>
                  <a:schemeClr val="accent2">
                    <a:lumMod val="75000"/>
                  </a:schemeClr>
                </a:solidFill>
                <a:latin typeface="楷体" pitchFamily="49" charset="-122"/>
                <a:ea typeface="楷体" pitchFamily="49" charset="-122"/>
              </a:rPr>
              <a:t>pe</a:t>
            </a:r>
            <a:r>
              <a:rPr lang="en-US" altLang="zh-CN" sz="1600" b="1" dirty="0" smtClean="0">
                <a:solidFill>
                  <a:schemeClr val="accent2">
                    <a:lumMod val="75000"/>
                  </a:schemeClr>
                </a:solidFill>
                <a:latin typeface="楷体" pitchFamily="49" charset="-122"/>
                <a:ea typeface="楷体" pitchFamily="49" charset="-122"/>
              </a:rPr>
              <a:t>/elf/class loader</a:t>
            </a:r>
            <a:r>
              <a:rPr lang="zh-CN" altLang="en-US" sz="1600" b="1" dirty="0" smtClean="0">
                <a:solidFill>
                  <a:schemeClr val="accent2">
                    <a:lumMod val="75000"/>
                  </a:schemeClr>
                </a:solidFill>
                <a:latin typeface="楷体" pitchFamily="49" charset="-122"/>
                <a:ea typeface="楷体" pitchFamily="49" charset="-122"/>
              </a:rPr>
              <a:t>，各种</a:t>
            </a:r>
            <a:r>
              <a:rPr lang="en-US" altLang="zh-CN" sz="1600" b="1" dirty="0" smtClean="0">
                <a:solidFill>
                  <a:schemeClr val="accent2">
                    <a:lumMod val="75000"/>
                  </a:schemeClr>
                </a:solidFill>
                <a:latin typeface="楷体" pitchFamily="49" charset="-122"/>
                <a:ea typeface="楷体" pitchFamily="49" charset="-122"/>
              </a:rPr>
              <a:t>lib/so</a:t>
            </a:r>
            <a:r>
              <a:rPr lang="zh-CN" altLang="en-US" sz="1600" b="1" dirty="0" smtClean="0">
                <a:solidFill>
                  <a:schemeClr val="accent2">
                    <a:lumMod val="75000"/>
                  </a:schemeClr>
                </a:solidFill>
                <a:latin typeface="楷体" pitchFamily="49" charset="-122"/>
                <a:ea typeface="楷体" pitchFamily="49" charset="-122"/>
              </a:rPr>
              <a:t>。</a:t>
            </a:r>
            <a:endParaRPr lang="en-US" altLang="zh-CN" sz="1600" b="1" dirty="0" smtClean="0">
              <a:solidFill>
                <a:schemeClr val="accent2">
                  <a:lumMod val="75000"/>
                </a:schemeClr>
              </a:solidFill>
              <a:latin typeface="楷体" pitchFamily="49" charset="-122"/>
              <a:ea typeface="楷体" pitchFamily="49" charset="-122"/>
            </a:endParaRPr>
          </a:p>
          <a:p>
            <a:pPr defTabSz="428419">
              <a:lnSpc>
                <a:spcPct val="90000"/>
              </a:lnSpc>
              <a:spcAft>
                <a:spcPct val="35000"/>
              </a:spcAft>
            </a:pPr>
            <a:r>
              <a:rPr lang="zh-CN" altLang="en-US" sz="1600" b="1" dirty="0" smtClean="0">
                <a:solidFill>
                  <a:schemeClr val="accent2">
                    <a:lumMod val="75000"/>
                  </a:schemeClr>
                </a:solidFill>
                <a:latin typeface="楷体" pitchFamily="49" charset="-122"/>
                <a:ea typeface="楷体" pitchFamily="49" charset="-122"/>
              </a:rPr>
              <a:t>      运行模型提供进程</a:t>
            </a:r>
            <a:r>
              <a:rPr lang="en-US" altLang="zh-CN" sz="1600" b="1" dirty="0" smtClean="0">
                <a:solidFill>
                  <a:schemeClr val="accent2">
                    <a:lumMod val="75000"/>
                  </a:schemeClr>
                </a:solidFill>
                <a:latin typeface="楷体" pitchFamily="49" charset="-122"/>
                <a:ea typeface="楷体" pitchFamily="49" charset="-122"/>
              </a:rPr>
              <a:t>/</a:t>
            </a:r>
            <a:r>
              <a:rPr lang="zh-CN" altLang="en-US" sz="1600" b="1" dirty="0" smtClean="0">
                <a:solidFill>
                  <a:schemeClr val="accent2">
                    <a:lumMod val="75000"/>
                  </a:schemeClr>
                </a:solidFill>
                <a:latin typeface="楷体" pitchFamily="49" charset="-122"/>
                <a:ea typeface="楷体" pitchFamily="49" charset="-122"/>
              </a:rPr>
              <a:t>线程</a:t>
            </a:r>
            <a:r>
              <a:rPr lang="en-US" altLang="zh-CN" sz="1600" b="1" dirty="0" smtClean="0">
                <a:solidFill>
                  <a:schemeClr val="accent2">
                    <a:lumMod val="75000"/>
                  </a:schemeClr>
                </a:solidFill>
                <a:latin typeface="楷体" pitchFamily="49" charset="-122"/>
                <a:ea typeface="楷体" pitchFamily="49" charset="-122"/>
              </a:rPr>
              <a:t>/</a:t>
            </a:r>
            <a:r>
              <a:rPr lang="zh-CN" altLang="en-US" sz="1600" b="1" dirty="0" smtClean="0">
                <a:solidFill>
                  <a:schemeClr val="accent2">
                    <a:lumMod val="75000"/>
                  </a:schemeClr>
                </a:solidFill>
                <a:latin typeface="楷体" pitchFamily="49" charset="-122"/>
                <a:ea typeface="楷体" pitchFamily="49" charset="-122"/>
              </a:rPr>
              <a:t>中断等</a:t>
            </a:r>
            <a:r>
              <a:rPr lang="en-US" altLang="zh-CN" sz="1600" b="1" dirty="0" err="1" smtClean="0">
                <a:solidFill>
                  <a:schemeClr val="accent2">
                    <a:lumMod val="75000"/>
                  </a:schemeClr>
                </a:solidFill>
                <a:latin typeface="楷体" pitchFamily="49" charset="-122"/>
                <a:ea typeface="楷体" pitchFamily="49" charset="-122"/>
              </a:rPr>
              <a:t>cpu</a:t>
            </a:r>
            <a:r>
              <a:rPr lang="en-US" altLang="zh-CN" sz="1600" b="1" dirty="0" smtClean="0">
                <a:solidFill>
                  <a:schemeClr val="accent2">
                    <a:lumMod val="75000"/>
                  </a:schemeClr>
                </a:solidFill>
                <a:latin typeface="楷体" pitchFamily="49" charset="-122"/>
                <a:ea typeface="楷体" pitchFamily="49" charset="-122"/>
              </a:rPr>
              <a:t>/</a:t>
            </a:r>
            <a:r>
              <a:rPr lang="en-US" altLang="zh-CN" sz="1600" b="1" dirty="0" err="1" smtClean="0">
                <a:solidFill>
                  <a:schemeClr val="accent2">
                    <a:lumMod val="75000"/>
                  </a:schemeClr>
                </a:solidFill>
                <a:latin typeface="楷体" pitchFamily="49" charset="-122"/>
                <a:ea typeface="楷体" pitchFamily="49" charset="-122"/>
              </a:rPr>
              <a:t>jvm</a:t>
            </a:r>
            <a:r>
              <a:rPr lang="zh-CN" altLang="en-US" sz="1600" b="1" dirty="0" smtClean="0">
                <a:solidFill>
                  <a:schemeClr val="accent2">
                    <a:lumMod val="75000"/>
                  </a:schemeClr>
                </a:solidFill>
                <a:latin typeface="楷体" pitchFamily="49" charset="-122"/>
                <a:ea typeface="楷体" pitchFamily="49" charset="-122"/>
              </a:rPr>
              <a:t>提供的资源。</a:t>
            </a:r>
            <a:endParaRPr lang="en-US" altLang="zh-CN" sz="1600" b="1" dirty="0" smtClean="0">
              <a:solidFill>
                <a:schemeClr val="accent2">
                  <a:lumMod val="75000"/>
                </a:schemeClr>
              </a:solidFill>
              <a:latin typeface="楷体" pitchFamily="49" charset="-122"/>
              <a:ea typeface="楷体" pitchFamily="49" charset="-122"/>
            </a:endParaRPr>
          </a:p>
        </p:txBody>
      </p:sp>
    </p:spTree>
  </p:cSld>
  <p:clrMapOvr>
    <a:masterClrMapping/>
  </p:clrMapOvr>
  <p:transition advTm="53789"/>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7</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1 </a:t>
            </a:r>
            <a:r>
              <a:rPr lang="zh-CN" altLang="en-US" dirty="0" smtClean="0"/>
              <a:t>并发问题</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zh-CN" altLang="en-US" sz="2400" dirty="0" smtClean="0">
                <a:latin typeface="微软雅黑" pitchFamily="34" charset="-122"/>
                <a:ea typeface="微软雅黑" pitchFamily="34" charset="-122"/>
                <a:sym typeface="Arial" charset="0"/>
              </a:rPr>
              <a:t>并行程序</a:t>
            </a:r>
            <a:endParaRPr lang="zh-CN" altLang="en-US" sz="3500" dirty="0"/>
          </a:p>
        </p:txBody>
      </p:sp>
      <p:pic>
        <p:nvPicPr>
          <p:cNvPr id="1026" name="Picture 2"/>
          <p:cNvPicPr>
            <a:picLocks noChangeAspect="1" noChangeArrowheads="1"/>
          </p:cNvPicPr>
          <p:nvPr/>
        </p:nvPicPr>
        <p:blipFill>
          <a:blip r:embed="rId3"/>
          <a:srcRect/>
          <a:stretch>
            <a:fillRect/>
          </a:stretch>
        </p:blipFill>
        <p:spPr bwMode="auto">
          <a:xfrm>
            <a:off x="0" y="634474"/>
            <a:ext cx="6629400" cy="450902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5600190" y="278610"/>
            <a:ext cx="3498850" cy="4591050"/>
          </a:xfrm>
          <a:prstGeom prst="rect">
            <a:avLst/>
          </a:prstGeom>
          <a:noFill/>
          <a:ln w="9525">
            <a:noFill/>
            <a:miter lim="800000"/>
            <a:headEnd/>
            <a:tailEnd/>
          </a:ln>
          <a:effectLst/>
        </p:spPr>
      </p:pic>
    </p:spTree>
  </p:cSld>
  <p:clrMapOvr>
    <a:masterClrMapping/>
  </p:clrMapOvr>
  <p:transition advTm="53789"/>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页脚占位符 12"/>
          <p:cNvSpPr>
            <a:spLocks noGrp="1"/>
          </p:cNvSpPr>
          <p:nvPr>
            <p:ph type="ftr" sz="quarter" idx="11"/>
          </p:nvPr>
        </p:nvSpPr>
        <p:spPr/>
        <p:txBody>
          <a:bodyPr/>
          <a:lstStyle/>
          <a:p>
            <a:pPr>
              <a:defRPr/>
            </a:pPr>
            <a:r>
              <a:rPr lang="zh-CN" altLang="en-US" smtClean="0"/>
              <a:t>深圳天朗时代科技有限公司  </a:t>
            </a:r>
            <a:r>
              <a:rPr lang="en-US" altLang="zh-CN" smtClean="0"/>
              <a:t>-</a:t>
            </a:r>
            <a:endParaRPr lang="zh-CN" altLang="en-US"/>
          </a:p>
        </p:txBody>
      </p:sp>
      <p:sp>
        <p:nvSpPr>
          <p:cNvPr id="12" name="灯片编号占位符 11"/>
          <p:cNvSpPr>
            <a:spLocks noGrp="1"/>
          </p:cNvSpPr>
          <p:nvPr>
            <p:ph type="sldNum" sz="quarter" idx="12"/>
          </p:nvPr>
        </p:nvSpPr>
        <p:spPr/>
        <p:txBody>
          <a:bodyPr/>
          <a:lstStyle/>
          <a:p>
            <a:pPr>
              <a:defRPr/>
            </a:pPr>
            <a:fld id="{B2264796-E6B5-4DF8-9F48-8D6C91F04629}" type="slidenum">
              <a:rPr lang="zh-CN" altLang="en-US" smtClean="0"/>
              <a:pPr>
                <a:defRPr/>
              </a:pPr>
              <a:t>8</a:t>
            </a:fld>
            <a:endParaRPr lang="en-US"/>
          </a:p>
        </p:txBody>
      </p:sp>
      <p:sp>
        <p:nvSpPr>
          <p:cNvPr id="2" name="标题 1"/>
          <p:cNvSpPr>
            <a:spLocks noGrp="1"/>
          </p:cNvSpPr>
          <p:nvPr>
            <p:ph type="title" idx="4294967295"/>
          </p:nvPr>
        </p:nvSpPr>
        <p:spPr>
          <a:xfrm>
            <a:off x="348724" y="36780"/>
            <a:ext cx="7000891" cy="597694"/>
          </a:xfrm>
        </p:spPr>
        <p:txBody>
          <a:bodyPr/>
          <a:lstStyle/>
          <a:p>
            <a:r>
              <a:rPr lang="en-US" altLang="zh-CN" dirty="0" smtClean="0"/>
              <a:t>1 </a:t>
            </a:r>
            <a:r>
              <a:rPr lang="zh-CN" altLang="en-US" dirty="0" smtClean="0"/>
              <a:t>并发问题</a:t>
            </a:r>
            <a:r>
              <a:rPr lang="zh-CN" altLang="en-US" dirty="0" smtClean="0">
                <a:latin typeface="微软雅黑" pitchFamily="34" charset="-122"/>
                <a:ea typeface="微软雅黑" pitchFamily="34" charset="-122"/>
                <a:sym typeface="Arial" charset="0"/>
              </a:rPr>
              <a:t> </a:t>
            </a:r>
            <a:r>
              <a:rPr lang="en-US" altLang="zh-CN" dirty="0" smtClean="0">
                <a:latin typeface="微软雅黑" pitchFamily="34" charset="-122"/>
                <a:ea typeface="微软雅黑" pitchFamily="34" charset="-122"/>
                <a:sym typeface="Arial" charset="0"/>
              </a:rPr>
              <a:t>–</a:t>
            </a:r>
            <a:r>
              <a:rPr lang="zh-CN" altLang="en-US" dirty="0" smtClean="0">
                <a:latin typeface="微软雅黑" pitchFamily="34" charset="-122"/>
                <a:ea typeface="微软雅黑" pitchFamily="34" charset="-122"/>
                <a:sym typeface="Arial" charset="0"/>
              </a:rPr>
              <a:t> </a:t>
            </a:r>
            <a:r>
              <a:rPr lang="en-US" altLang="zh-CN" sz="2400" dirty="0" err="1" smtClean="0">
                <a:latin typeface="微软雅黑" pitchFamily="34" charset="-122"/>
                <a:ea typeface="微软雅黑" pitchFamily="34" charset="-122"/>
                <a:sym typeface="Arial" charset="0"/>
              </a:rPr>
              <a:t>triggerJobTask</a:t>
            </a:r>
            <a:endParaRPr lang="zh-CN" altLang="en-US" sz="3500" dirty="0"/>
          </a:p>
        </p:txBody>
      </p:sp>
      <p:pic>
        <p:nvPicPr>
          <p:cNvPr id="7" name="图片 6"/>
          <p:cNvPicPr/>
          <p:nvPr/>
        </p:nvPicPr>
        <p:blipFill>
          <a:blip r:embed="rId3"/>
          <a:srcRect/>
          <a:stretch>
            <a:fillRect/>
          </a:stretch>
        </p:blipFill>
        <p:spPr bwMode="auto">
          <a:xfrm>
            <a:off x="1" y="800100"/>
            <a:ext cx="3992880" cy="2324100"/>
          </a:xfrm>
          <a:prstGeom prst="rect">
            <a:avLst/>
          </a:prstGeom>
          <a:noFill/>
          <a:ln w="9525">
            <a:noFill/>
            <a:miter lim="800000"/>
            <a:headEnd/>
            <a:tailEnd/>
          </a:ln>
        </p:spPr>
      </p:pic>
      <p:pic>
        <p:nvPicPr>
          <p:cNvPr id="1027" name="Picture 3"/>
          <p:cNvPicPr>
            <a:picLocks noChangeAspect="1" noChangeArrowheads="1"/>
          </p:cNvPicPr>
          <p:nvPr/>
        </p:nvPicPr>
        <p:blipFill>
          <a:blip r:embed="rId4"/>
          <a:srcRect/>
          <a:stretch>
            <a:fillRect/>
          </a:stretch>
        </p:blipFill>
        <p:spPr bwMode="auto">
          <a:xfrm>
            <a:off x="1" y="2977360"/>
            <a:ext cx="6985000" cy="18923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a:srcRect/>
          <a:stretch>
            <a:fillRect/>
          </a:stretch>
        </p:blipFill>
        <p:spPr bwMode="auto">
          <a:xfrm>
            <a:off x="3992881" y="190501"/>
            <a:ext cx="5106882" cy="3143250"/>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4145281" y="3346450"/>
            <a:ext cx="4970144" cy="1644650"/>
          </a:xfrm>
          <a:prstGeom prst="rect">
            <a:avLst/>
          </a:prstGeom>
          <a:noFill/>
          <a:ln w="9525">
            <a:noFill/>
            <a:miter lim="800000"/>
            <a:headEnd/>
            <a:tailEnd/>
          </a:ln>
          <a:effectLst/>
        </p:spPr>
      </p:pic>
    </p:spTree>
  </p:cSld>
  <p:clrMapOvr>
    <a:masterClrMapping/>
  </p:clrMapOvr>
  <p:transition advTm="53789"/>
  <p:timing>
    <p:tnLst>
      <p:par>
        <p:cTn id="1" dur="indefinite" restart="never" nodeType="tmRoot"/>
      </p:par>
    </p:tnLst>
  </p:timing>
</p:sld>
</file>

<file path=ppt/theme/theme1.xml><?xml version="1.0" encoding="utf-8"?>
<a:theme xmlns:a="http://schemas.openxmlformats.org/drawingml/2006/main" name="天朗内容">
  <a:themeElements>
    <a:clrScheme name="A000120150508A15PWBG 1">
      <a:dk1>
        <a:srgbClr val="47494B"/>
      </a:dk1>
      <a:lt1>
        <a:srgbClr val="FFFFFF"/>
      </a:lt1>
      <a:dk2>
        <a:srgbClr val="454749"/>
      </a:dk2>
      <a:lt2>
        <a:srgbClr val="FFFFFF"/>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A000120150508A15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A000120150508A15PWBG 1">
        <a:dk1>
          <a:srgbClr val="47494B"/>
        </a:dk1>
        <a:lt1>
          <a:srgbClr val="FFFFFF"/>
        </a:lt1>
        <a:dk2>
          <a:srgbClr val="454749"/>
        </a:dk2>
        <a:lt2>
          <a:srgbClr val="FFFFFF"/>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A000120150508A15PWBG">
  <a:themeElements>
    <a:clrScheme name="1_A000120150508A15PWBG 1">
      <a:dk1>
        <a:srgbClr val="47494B"/>
      </a:dk1>
      <a:lt1>
        <a:srgbClr val="FFFFFF"/>
      </a:lt1>
      <a:dk2>
        <a:srgbClr val="454749"/>
      </a:dk2>
      <a:lt2>
        <a:srgbClr val="FFFFFF"/>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1_A000120150508A15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A000120150508A15PWBG 1">
        <a:dk1>
          <a:srgbClr val="47494B"/>
        </a:dk1>
        <a:lt1>
          <a:srgbClr val="FFFFFF"/>
        </a:lt1>
        <a:dk2>
          <a:srgbClr val="454749"/>
        </a:dk2>
        <a:lt2>
          <a:srgbClr val="FFFFFF"/>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天朗封面">
  <a:themeElements>
    <a:clrScheme name="1_A000120140929A75PWBG 1">
      <a:dk1>
        <a:srgbClr val="000000"/>
      </a:dk1>
      <a:lt1>
        <a:srgbClr val="FFFFFF"/>
      </a:lt1>
      <a:dk2>
        <a:srgbClr val="292929"/>
      </a:dk2>
      <a:lt2>
        <a:srgbClr val="E5DEDB"/>
      </a:lt2>
      <a:accent1>
        <a:srgbClr val="8EC7F7"/>
      </a:accent1>
      <a:accent2>
        <a:srgbClr val="6374BD"/>
      </a:accent2>
      <a:accent3>
        <a:srgbClr val="FFFFFF"/>
      </a:accent3>
      <a:accent4>
        <a:srgbClr val="000000"/>
      </a:accent4>
      <a:accent5>
        <a:srgbClr val="C6E0FA"/>
      </a:accent5>
      <a:accent6>
        <a:srgbClr val="5968AB"/>
      </a:accent6>
      <a:hlink>
        <a:srgbClr val="00B0F0"/>
      </a:hlink>
      <a:folHlink>
        <a:srgbClr val="949494"/>
      </a:folHlink>
    </a:clrScheme>
    <a:fontScheme name="1_A000120140929A75PWBG">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A000120140929A75PWBG 1">
        <a:dk1>
          <a:srgbClr val="000000"/>
        </a:dk1>
        <a:lt1>
          <a:srgbClr val="FFFFFF"/>
        </a:lt1>
        <a:dk2>
          <a:srgbClr val="292929"/>
        </a:dk2>
        <a:lt2>
          <a:srgbClr val="E5DEDB"/>
        </a:lt2>
        <a:accent1>
          <a:srgbClr val="8EC7F7"/>
        </a:accent1>
        <a:accent2>
          <a:srgbClr val="6374BD"/>
        </a:accent2>
        <a:accent3>
          <a:srgbClr val="FFFFFF"/>
        </a:accent3>
        <a:accent4>
          <a:srgbClr val="000000"/>
        </a:accent4>
        <a:accent5>
          <a:srgbClr val="C6E0FA"/>
        </a:accent5>
        <a:accent6>
          <a:srgbClr val="5968AB"/>
        </a:accent6>
        <a:hlink>
          <a:srgbClr val="00B0F0"/>
        </a:hlink>
        <a:folHlink>
          <a:srgbClr val="94949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4377</TotalTime>
  <Pages>0</Pages>
  <Words>2714</Words>
  <Characters>0</Characters>
  <Application>Microsoft Office PowerPoint</Application>
  <DocSecurity>0</DocSecurity>
  <PresentationFormat>全屏显示(16:9)</PresentationFormat>
  <Lines>0</Lines>
  <Paragraphs>236</Paragraphs>
  <Slides>27</Slides>
  <Notes>27</Notes>
  <HiddenSlides>0</HiddenSlides>
  <MMClips>0</MMClips>
  <ScaleCrop>false</ScaleCrop>
  <HeadingPairs>
    <vt:vector size="4" baseType="variant">
      <vt:variant>
        <vt:lpstr>主题</vt:lpstr>
      </vt:variant>
      <vt:variant>
        <vt:i4>3</vt:i4>
      </vt:variant>
      <vt:variant>
        <vt:lpstr>幻灯片标题</vt:lpstr>
      </vt:variant>
      <vt:variant>
        <vt:i4>27</vt:i4>
      </vt:variant>
    </vt:vector>
  </HeadingPairs>
  <TitlesOfParts>
    <vt:vector size="30" baseType="lpstr">
      <vt:lpstr>天朗内容</vt:lpstr>
      <vt:lpstr>1_A000120150508A15PWBG</vt:lpstr>
      <vt:lpstr>天朗封面</vt:lpstr>
      <vt:lpstr>幻灯片 0</vt:lpstr>
      <vt:lpstr>幻灯片 1</vt:lpstr>
      <vt:lpstr>幻灯片 2</vt:lpstr>
      <vt:lpstr>1 并发问题 – 软件开发所需知识 </vt:lpstr>
      <vt:lpstr>1 并发问题 – 掌握开发语言的语法和语义</vt:lpstr>
      <vt:lpstr>1 并发问题 – 程序入口</vt:lpstr>
      <vt:lpstr>1 并发问题 – 掌握开发语言的语法和语义</vt:lpstr>
      <vt:lpstr>1 并发问题 – 并行程序</vt:lpstr>
      <vt:lpstr>1 并发问题 – triggerJobTask</vt:lpstr>
      <vt:lpstr>1 并发问题 – doJob</vt:lpstr>
      <vt:lpstr>1 并发问题 – processJob</vt:lpstr>
      <vt:lpstr>1 并发问题 – processJobFile</vt:lpstr>
      <vt:lpstr>1 并发问题 – addFileRecordInternal</vt:lpstr>
      <vt:lpstr>幻灯片 13</vt:lpstr>
      <vt:lpstr>2 句柄泄露 – 调试工具</vt:lpstr>
      <vt:lpstr>2 句柄泄露 – 调试 1</vt:lpstr>
      <vt:lpstr>2 句柄泄露 – 调试 1</vt:lpstr>
      <vt:lpstr>2 句柄泄露 – 调试 1</vt:lpstr>
      <vt:lpstr>2 句柄泄露 – 调试 2</vt:lpstr>
      <vt:lpstr>2 句柄泄露 – 调试 2</vt:lpstr>
      <vt:lpstr>2 句柄泄露 – 调试 2</vt:lpstr>
      <vt:lpstr>2 句柄泄露 – 调试 2</vt:lpstr>
      <vt:lpstr>2 句柄泄露 – 调试 2</vt:lpstr>
      <vt:lpstr>2 句柄泄露 – 调试其他</vt:lpstr>
      <vt:lpstr>2 句柄泄露 – 调试其他</vt:lpstr>
      <vt:lpstr>3 一些总结 – </vt:lpstr>
      <vt:lpstr>幻灯片 26</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中创联 商业计划书</dc:title>
  <dc:creator>Administrator</dc:creator>
  <cp:lastModifiedBy>June</cp:lastModifiedBy>
  <cp:revision>853</cp:revision>
  <dcterms:created xsi:type="dcterms:W3CDTF">2015-06-09T06:50:01Z</dcterms:created>
  <dcterms:modified xsi:type="dcterms:W3CDTF">2017-05-05T00:28:21Z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2052-9.1.0.5133</vt:lpwstr>
  </property>
</Properties>
</file>